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40"/>
  </p:notesMasterIdLst>
  <p:sldIdLst>
    <p:sldId id="256" r:id="rId2"/>
    <p:sldId id="257" r:id="rId3"/>
    <p:sldId id="258" r:id="rId4"/>
    <p:sldId id="307" r:id="rId5"/>
    <p:sldId id="261" r:id="rId6"/>
    <p:sldId id="262" r:id="rId7"/>
    <p:sldId id="263" r:id="rId8"/>
    <p:sldId id="345" r:id="rId9"/>
    <p:sldId id="346" r:id="rId10"/>
    <p:sldId id="347" r:id="rId11"/>
    <p:sldId id="348" r:id="rId12"/>
    <p:sldId id="264" r:id="rId13"/>
    <p:sldId id="329" r:id="rId14"/>
    <p:sldId id="349" r:id="rId15"/>
    <p:sldId id="330" r:id="rId16"/>
    <p:sldId id="331" r:id="rId17"/>
    <p:sldId id="332" r:id="rId18"/>
    <p:sldId id="333" r:id="rId19"/>
    <p:sldId id="334" r:id="rId20"/>
    <p:sldId id="336" r:id="rId21"/>
    <p:sldId id="337" r:id="rId22"/>
    <p:sldId id="338" r:id="rId23"/>
    <p:sldId id="266" r:id="rId24"/>
    <p:sldId id="267" r:id="rId25"/>
    <p:sldId id="268" r:id="rId26"/>
    <p:sldId id="269" r:id="rId27"/>
    <p:sldId id="279" r:id="rId28"/>
    <p:sldId id="280" r:id="rId29"/>
    <p:sldId id="282" r:id="rId30"/>
    <p:sldId id="305" r:id="rId31"/>
    <p:sldId id="351" r:id="rId32"/>
    <p:sldId id="308" r:id="rId33"/>
    <p:sldId id="309" r:id="rId34"/>
    <p:sldId id="322" r:id="rId35"/>
    <p:sldId id="339" r:id="rId36"/>
    <p:sldId id="340" r:id="rId37"/>
    <p:sldId id="341" r:id="rId38"/>
    <p:sldId id="327" r:id="rId39"/>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Comic Sans MS" pitchFamily="66" charset="0"/>
        <a:ea typeface="+mn-ea"/>
        <a:cs typeface="+mn-cs"/>
      </a:defRPr>
    </a:lvl1pPr>
    <a:lvl2pPr marL="457200" algn="l" rtl="0" fontAlgn="base">
      <a:spcBef>
        <a:spcPct val="0"/>
      </a:spcBef>
      <a:spcAft>
        <a:spcPct val="0"/>
      </a:spcAft>
      <a:defRPr kern="1200">
        <a:solidFill>
          <a:schemeClr val="tx1"/>
        </a:solidFill>
        <a:latin typeface="Comic Sans MS" pitchFamily="66" charset="0"/>
        <a:ea typeface="+mn-ea"/>
        <a:cs typeface="+mn-cs"/>
      </a:defRPr>
    </a:lvl2pPr>
    <a:lvl3pPr marL="914400" algn="l" rtl="0" fontAlgn="base">
      <a:spcBef>
        <a:spcPct val="0"/>
      </a:spcBef>
      <a:spcAft>
        <a:spcPct val="0"/>
      </a:spcAft>
      <a:defRPr kern="1200">
        <a:solidFill>
          <a:schemeClr val="tx1"/>
        </a:solidFill>
        <a:latin typeface="Comic Sans MS" pitchFamily="66" charset="0"/>
        <a:ea typeface="+mn-ea"/>
        <a:cs typeface="+mn-cs"/>
      </a:defRPr>
    </a:lvl3pPr>
    <a:lvl4pPr marL="1371600" algn="l" rtl="0" fontAlgn="base">
      <a:spcBef>
        <a:spcPct val="0"/>
      </a:spcBef>
      <a:spcAft>
        <a:spcPct val="0"/>
      </a:spcAft>
      <a:defRPr kern="1200">
        <a:solidFill>
          <a:schemeClr val="tx1"/>
        </a:solidFill>
        <a:latin typeface="Comic Sans MS" pitchFamily="66" charset="0"/>
        <a:ea typeface="+mn-ea"/>
        <a:cs typeface="+mn-cs"/>
      </a:defRPr>
    </a:lvl4pPr>
    <a:lvl5pPr marL="1828800" algn="l" rtl="0" fontAlgn="base">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FFCCCC"/>
    <a:srgbClr val="003366"/>
    <a:srgbClr val="A50021"/>
    <a:srgbClr val="CC330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28C730A-E945-42F1-ABFB-F9FDCD6AC44E}" type="datetimeFigureOut">
              <a:rPr lang="tr-TR"/>
              <a:pPr>
                <a:defRPr/>
              </a:pPr>
              <a:t>14.01.2019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E1B919B-85DA-4B28-9F10-ECB720FF253A}" type="slidenum">
              <a:rPr lang="tr-TR"/>
              <a:pPr>
                <a:defRPr/>
              </a:pPr>
              <a:t>‹#›</a:t>
            </a:fld>
            <a:endParaRPr lang="tr-TR"/>
          </a:p>
        </p:txBody>
      </p:sp>
    </p:spTree>
    <p:extLst>
      <p:ext uri="{BB962C8B-B14F-4D97-AF65-F5344CB8AC3E}">
        <p14:creationId xmlns:p14="http://schemas.microsoft.com/office/powerpoint/2010/main" val="13675119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758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latin typeface="Arial" charset="0"/>
              </a:rPr>
              <a:t>“</a:t>
            </a:r>
            <a:r>
              <a:rPr lang="tr-TR" smtClean="0"/>
              <a:t>Pavlov’un köpek deneyini biliyor musunuz?</a:t>
            </a:r>
            <a:r>
              <a:rPr lang="tr-TR" smtClean="0">
                <a:latin typeface="Arial" charset="0"/>
              </a:rPr>
              <a:t>”</a:t>
            </a:r>
          </a:p>
          <a:p>
            <a:pPr eaLnBrk="1" hangingPunct="1">
              <a:spcBef>
                <a:spcPct val="0"/>
              </a:spcBef>
            </a:pPr>
            <a:endParaRPr lang="tr-TR" smtClean="0"/>
          </a:p>
          <a:p>
            <a:pPr eaLnBrk="1" hangingPunct="1">
              <a:spcBef>
                <a:spcPct val="0"/>
              </a:spcBef>
            </a:pPr>
            <a:r>
              <a:rPr lang="tr-TR" smtClean="0"/>
              <a:t>Not: yanıtları birkaç kişiden almaya çalışın</a:t>
            </a:r>
          </a:p>
        </p:txBody>
      </p:sp>
      <p:sp>
        <p:nvSpPr>
          <p:cNvPr id="6758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796439-0154-4777-9A67-E789C458170F}" type="slidenum">
              <a:rPr lang="tr-TR" smtClean="0"/>
              <a:pPr/>
              <a:t>13</a:t>
            </a:fld>
            <a:endParaRPr 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p:spPr>
      </p:sp>
      <p:sp>
        <p:nvSpPr>
          <p:cNvPr id="7680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latin typeface="Arial" charset="0"/>
              </a:rPr>
              <a:t>“Mesela bazıları saçlarıyla oynar, bazıları ağzında sigara tutar, bazıları tespih çeker, bazıları sürekli bir şey içer, kimi parmak kimi emzik emer. Bazı insanlar ise elde sigara tutarlar. El şartlanmaları da bağımlılığın bir parçasıdır ama aslında fiziksel bir ihtiyaç değildir.”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7782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7782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DB1C6D-86F4-44F6-92FC-E5057F5D96BF}" type="slidenum">
              <a:rPr lang="tr-TR" smtClean="0"/>
              <a:pPr/>
              <a:t>38</a:t>
            </a:fld>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p:spPr>
      </p:sp>
      <p:sp>
        <p:nvSpPr>
          <p:cNvPr id="6861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latin typeface="Arial" charset="0"/>
              </a:rPr>
              <a:t>“Bu oturumda Pavlov’un köpeğinden bahsedeceğiz.”</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p:spPr>
      </p:sp>
      <p:sp>
        <p:nvSpPr>
          <p:cNvPr id="6963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latin typeface="Arial" charset="0"/>
              </a:rPr>
              <a:t>“Pavlov’un köpek deneyi 4 aşamadan oluşur. 1. aşamada Pavlov köpeğe yemek verir ve buna bağlı olarak köpek tükürük salgılar. 2. aşamada Pavlov zil çalar, ancak köpek tükürüz salgılamaz. 3. aşamada Pavlov önce zili çalar, sonra yemek verir ve bunun sonucunda köpek tükürük salgılar. Bu şekilde zil ve yemek bir arada verildiği için köpek zille şartlanır ve 4. aşamada oluşan durum gözlenir. 4. aşamada sadece zil çalındığında bile yemek olmamasına rağmen köpek tükürük salgılar. İşte buna şartlanma denir.”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latin typeface="Arial" charset="0"/>
              </a:rPr>
              <a:t>“Peki bizim şartlanmalarımız neler? Mesela bir arada tüketmekten hoşlandığımız veya biri akla geldiğinde, diğerinin de akla geldiği neler var?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latin typeface="Arial" charset="0"/>
              </a:rPr>
              <a:t>“Mesela kuru fasulye pilav…”</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p:spPr>
      </p:sp>
      <p:sp>
        <p:nvSpPr>
          <p:cNvPr id="7270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latin typeface="Arial" charset="0"/>
              </a:rPr>
              <a:t>“Çay ve sigara…”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p:spPr>
      </p:sp>
      <p:sp>
        <p:nvSpPr>
          <p:cNvPr id="737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latin typeface="Arial" charset="0"/>
              </a:rPr>
              <a:t>“Kahve ve tatlı…”</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p:spPr>
      </p:sp>
      <p:sp>
        <p:nvSpPr>
          <p:cNvPr id="7475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latin typeface="Arial" charset="0"/>
              </a:rPr>
              <a:t>“Sigara, alkol ve maddeyle ilgili şartlanmalarımız neler? (Katılımcıların yanıtlarını dinleyin. Kahve-sigara, alkol-sigara, yemek sonrası sigara vb. gibi şartlanmalara dikkati çekin)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p:spPr>
      </p:sp>
      <p:sp>
        <p:nvSpPr>
          <p:cNvPr id="7577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latin typeface="Arial" charset="0"/>
              </a:rPr>
              <a:t>“Aslında el alışkanlıklarımızda bir tür şartlanmadır.”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a:defRPr/>
            </a:pPr>
            <a:endParaRPr lang="tr-TR"/>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tr-TR"/>
            </a:p>
          </p:txBody>
        </p:sp>
        <p:sp>
          <p:nvSpPr>
            <p:cNvPr id="7"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tr-TR"/>
            </a:p>
          </p:txBody>
        </p:sp>
        <p:sp>
          <p:nvSpPr>
            <p:cNvPr id="8"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tr-T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tr-TR"/>
              </a:p>
            </p:txBody>
          </p:sp>
          <p:sp>
            <p:nvSpPr>
              <p:cNvPr id="11"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tr-TR"/>
              </a:p>
            </p:txBody>
          </p:sp>
          <p:sp>
            <p:nvSpPr>
              <p:cNvPr id="12"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tr-TR"/>
              </a:p>
            </p:txBody>
          </p:sp>
          <p:sp>
            <p:nvSpPr>
              <p:cNvPr id="13"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tr-TR"/>
              </a:p>
            </p:txBody>
          </p:sp>
          <p:sp>
            <p:nvSpPr>
              <p:cNvPr id="14"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tr-TR"/>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tr-TR"/>
            </a:p>
          </p:txBody>
        </p:sp>
        <p:sp>
          <p:nvSpPr>
            <p:cNvPr id="17"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a:defRPr/>
              </a:pPr>
              <a:endParaRPr lang="tr-TR"/>
            </a:p>
          </p:txBody>
        </p:sp>
        <p:sp>
          <p:nvSpPr>
            <p:cNvPr id="18" name="Freeform 21"/>
            <p:cNvSpPr>
              <a:spLocks/>
            </p:cNvSpPr>
            <p:nvPr userDrawn="1"/>
          </p:nvSpPr>
          <p:spPr bwMode="auto">
            <a:xfrm rot="7320404">
              <a:off x="5000"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tr-TR"/>
            </a:p>
          </p:txBody>
        </p:sp>
        <p:grpSp>
          <p:nvGrpSpPr>
            <p:cNvPr id="19" name="Group 22"/>
            <p:cNvGrpSpPr>
              <a:grpSpLocks/>
            </p:cNvGrpSpPr>
            <p:nvPr userDrawn="1"/>
          </p:nvGrpSpPr>
          <p:grpSpPr bwMode="auto">
            <a:xfrm>
              <a:off x="4986" y="2752"/>
              <a:ext cx="470" cy="667"/>
              <a:chOff x="4986" y="2752"/>
              <a:chExt cx="470" cy="667"/>
            </a:xfrm>
          </p:grpSpPr>
          <p:sp>
            <p:nvSpPr>
              <p:cNvPr id="20"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tr-TR"/>
              </a:p>
            </p:txBody>
          </p:sp>
          <p:sp>
            <p:nvSpPr>
              <p:cNvPr id="21"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tr-TR"/>
              </a:p>
            </p:txBody>
          </p:sp>
          <p:sp>
            <p:nvSpPr>
              <p:cNvPr id="22"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tr-TR"/>
              </a:p>
            </p:txBody>
          </p:sp>
          <p:sp>
            <p:nvSpPr>
              <p:cNvPr id="23" name="Freeform 26"/>
              <p:cNvSpPr>
                <a:spLocks/>
              </p:cNvSpPr>
              <p:nvPr userDrawn="1"/>
            </p:nvSpPr>
            <p:spPr bwMode="auto">
              <a:xfrm rot="7320404">
                <a:off x="5365" y="2873"/>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tr-TR"/>
              </a:p>
            </p:txBody>
          </p:sp>
          <p:sp>
            <p:nvSpPr>
              <p:cNvPr id="24" name="Freeform 27"/>
              <p:cNvSpPr>
                <a:spLocks/>
              </p:cNvSpPr>
              <p:nvPr userDrawn="1"/>
            </p:nvSpPr>
            <p:spPr bwMode="auto">
              <a:xfrm rot="7320404">
                <a:off x="5137"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tr-TR"/>
              </a:p>
            </p:txBody>
          </p:sp>
        </p:grpSp>
      </p:grpSp>
      <p:sp>
        <p:nvSpPr>
          <p:cNvPr id="25"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a:defRPr/>
            </a:pPr>
            <a:endParaRPr lang="tr-TR"/>
          </a:p>
        </p:txBody>
      </p:sp>
      <p:sp>
        <p:nvSpPr>
          <p:cNvPr id="26"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a:defRPr/>
            </a:pPr>
            <a:endParaRPr lang="tr-TR"/>
          </a:p>
        </p:txBody>
      </p:sp>
      <p:sp>
        <p:nvSpPr>
          <p:cNvPr id="47107"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tr-TR"/>
              <a:t>Asıl başlık stili için tıklatın</a:t>
            </a:r>
          </a:p>
        </p:txBody>
      </p:sp>
      <p:sp>
        <p:nvSpPr>
          <p:cNvPr id="47108"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tr-TR"/>
              <a:t>Asıl alt başlık stilini düzenlemek için tıklatın</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tr-TR"/>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tr-TR"/>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CDD3948B-59BF-404A-8F31-57E17F3B31D8}"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dt" sz="half" idx="10"/>
          </p:nvPr>
        </p:nvSpPr>
        <p:spPr>
          <a:ln/>
        </p:spPr>
        <p:txBody>
          <a:bodyPr/>
          <a:lstStyle>
            <a:lvl1pPr>
              <a:defRPr/>
            </a:lvl1pPr>
          </a:lstStyle>
          <a:p>
            <a:pPr>
              <a:defRPr/>
            </a:pPr>
            <a:endParaRPr lang="tr-TR"/>
          </a:p>
        </p:txBody>
      </p:sp>
      <p:sp>
        <p:nvSpPr>
          <p:cNvPr id="5" name="Rectangle 6"/>
          <p:cNvSpPr>
            <a:spLocks noGrp="1" noChangeArrowheads="1"/>
          </p:cNvSpPr>
          <p:nvPr>
            <p:ph type="ftr" sz="quarter" idx="11"/>
          </p:nvPr>
        </p:nvSpPr>
        <p:spPr>
          <a:ln/>
        </p:spPr>
        <p:txBody>
          <a:bodyPr/>
          <a:lstStyle>
            <a:lvl1pPr>
              <a:defRPr/>
            </a:lvl1pPr>
          </a:lstStyle>
          <a:p>
            <a:pPr>
              <a:defRPr/>
            </a:pPr>
            <a:endParaRPr lang="tr-TR"/>
          </a:p>
        </p:txBody>
      </p:sp>
      <p:sp>
        <p:nvSpPr>
          <p:cNvPr id="6" name="Rectangle 7"/>
          <p:cNvSpPr>
            <a:spLocks noGrp="1" noChangeArrowheads="1"/>
          </p:cNvSpPr>
          <p:nvPr>
            <p:ph type="sldNum" sz="quarter" idx="12"/>
          </p:nvPr>
        </p:nvSpPr>
        <p:spPr>
          <a:ln/>
        </p:spPr>
        <p:txBody>
          <a:bodyPr/>
          <a:lstStyle>
            <a:lvl1pPr>
              <a:defRPr/>
            </a:lvl1pPr>
          </a:lstStyle>
          <a:p>
            <a:pPr>
              <a:defRPr/>
            </a:pPr>
            <a:fld id="{42F0BC19-EAB3-4B17-A6E4-EB72CE63BC77}"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457950" y="152400"/>
            <a:ext cx="1924050" cy="53340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85800" y="152400"/>
            <a:ext cx="5619750" cy="53340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dt" sz="half" idx="10"/>
          </p:nvPr>
        </p:nvSpPr>
        <p:spPr>
          <a:ln/>
        </p:spPr>
        <p:txBody>
          <a:bodyPr/>
          <a:lstStyle>
            <a:lvl1pPr>
              <a:defRPr/>
            </a:lvl1pPr>
          </a:lstStyle>
          <a:p>
            <a:pPr>
              <a:defRPr/>
            </a:pPr>
            <a:endParaRPr lang="tr-TR"/>
          </a:p>
        </p:txBody>
      </p:sp>
      <p:sp>
        <p:nvSpPr>
          <p:cNvPr id="5" name="Rectangle 6"/>
          <p:cNvSpPr>
            <a:spLocks noGrp="1" noChangeArrowheads="1"/>
          </p:cNvSpPr>
          <p:nvPr>
            <p:ph type="ftr" sz="quarter" idx="11"/>
          </p:nvPr>
        </p:nvSpPr>
        <p:spPr>
          <a:ln/>
        </p:spPr>
        <p:txBody>
          <a:bodyPr/>
          <a:lstStyle>
            <a:lvl1pPr>
              <a:defRPr/>
            </a:lvl1pPr>
          </a:lstStyle>
          <a:p>
            <a:pPr>
              <a:defRPr/>
            </a:pPr>
            <a:endParaRPr lang="tr-TR"/>
          </a:p>
        </p:txBody>
      </p:sp>
      <p:sp>
        <p:nvSpPr>
          <p:cNvPr id="6" name="Rectangle 7"/>
          <p:cNvSpPr>
            <a:spLocks noGrp="1" noChangeArrowheads="1"/>
          </p:cNvSpPr>
          <p:nvPr>
            <p:ph type="sldNum" sz="quarter" idx="12"/>
          </p:nvPr>
        </p:nvSpPr>
        <p:spPr>
          <a:ln/>
        </p:spPr>
        <p:txBody>
          <a:bodyPr/>
          <a:lstStyle>
            <a:lvl1pPr>
              <a:defRPr/>
            </a:lvl1pPr>
          </a:lstStyle>
          <a:p>
            <a:pPr>
              <a:defRPr/>
            </a:pPr>
            <a:fld id="{3A80C6A6-1841-4AB5-B0B5-9C03D5B29B43}"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dt" sz="half" idx="10"/>
          </p:nvPr>
        </p:nvSpPr>
        <p:spPr>
          <a:ln/>
        </p:spPr>
        <p:txBody>
          <a:bodyPr/>
          <a:lstStyle>
            <a:lvl1pPr>
              <a:defRPr/>
            </a:lvl1pPr>
          </a:lstStyle>
          <a:p>
            <a:pPr>
              <a:defRPr/>
            </a:pPr>
            <a:endParaRPr lang="tr-TR"/>
          </a:p>
        </p:txBody>
      </p:sp>
      <p:sp>
        <p:nvSpPr>
          <p:cNvPr id="5" name="Rectangle 6"/>
          <p:cNvSpPr>
            <a:spLocks noGrp="1" noChangeArrowheads="1"/>
          </p:cNvSpPr>
          <p:nvPr>
            <p:ph type="ftr" sz="quarter" idx="11"/>
          </p:nvPr>
        </p:nvSpPr>
        <p:spPr>
          <a:ln/>
        </p:spPr>
        <p:txBody>
          <a:bodyPr/>
          <a:lstStyle>
            <a:lvl1pPr>
              <a:defRPr/>
            </a:lvl1pPr>
          </a:lstStyle>
          <a:p>
            <a:pPr>
              <a:defRPr/>
            </a:pPr>
            <a:endParaRPr lang="tr-TR"/>
          </a:p>
        </p:txBody>
      </p:sp>
      <p:sp>
        <p:nvSpPr>
          <p:cNvPr id="6" name="Rectangle 7"/>
          <p:cNvSpPr>
            <a:spLocks noGrp="1" noChangeArrowheads="1"/>
          </p:cNvSpPr>
          <p:nvPr>
            <p:ph type="sldNum" sz="quarter" idx="12"/>
          </p:nvPr>
        </p:nvSpPr>
        <p:spPr>
          <a:ln/>
        </p:spPr>
        <p:txBody>
          <a:bodyPr/>
          <a:lstStyle>
            <a:lvl1pPr>
              <a:defRPr/>
            </a:lvl1pPr>
          </a:lstStyle>
          <a:p>
            <a:pPr>
              <a:defRPr/>
            </a:pPr>
            <a:fld id="{89C1E45E-BF5C-45A8-9834-926A9CFB25EB}"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dt" sz="half" idx="10"/>
          </p:nvPr>
        </p:nvSpPr>
        <p:spPr>
          <a:ln/>
        </p:spPr>
        <p:txBody>
          <a:bodyPr/>
          <a:lstStyle>
            <a:lvl1pPr>
              <a:defRPr/>
            </a:lvl1pPr>
          </a:lstStyle>
          <a:p>
            <a:pPr>
              <a:defRPr/>
            </a:pPr>
            <a:endParaRPr lang="tr-TR"/>
          </a:p>
        </p:txBody>
      </p:sp>
      <p:sp>
        <p:nvSpPr>
          <p:cNvPr id="5" name="Rectangle 6"/>
          <p:cNvSpPr>
            <a:spLocks noGrp="1" noChangeArrowheads="1"/>
          </p:cNvSpPr>
          <p:nvPr>
            <p:ph type="ftr" sz="quarter" idx="11"/>
          </p:nvPr>
        </p:nvSpPr>
        <p:spPr>
          <a:ln/>
        </p:spPr>
        <p:txBody>
          <a:bodyPr/>
          <a:lstStyle>
            <a:lvl1pPr>
              <a:defRPr/>
            </a:lvl1pPr>
          </a:lstStyle>
          <a:p>
            <a:pPr>
              <a:defRPr/>
            </a:pPr>
            <a:endParaRPr lang="tr-TR"/>
          </a:p>
        </p:txBody>
      </p:sp>
      <p:sp>
        <p:nvSpPr>
          <p:cNvPr id="6" name="Rectangle 7"/>
          <p:cNvSpPr>
            <a:spLocks noGrp="1" noChangeArrowheads="1"/>
          </p:cNvSpPr>
          <p:nvPr>
            <p:ph type="sldNum" sz="quarter" idx="12"/>
          </p:nvPr>
        </p:nvSpPr>
        <p:spPr>
          <a:ln/>
        </p:spPr>
        <p:txBody>
          <a:bodyPr/>
          <a:lstStyle>
            <a:lvl1pPr>
              <a:defRPr/>
            </a:lvl1pPr>
          </a:lstStyle>
          <a:p>
            <a:pPr>
              <a:defRPr/>
            </a:pPr>
            <a:fld id="{9C38D3B5-454F-4A70-9B80-ED33E07A4A9A}"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dt" sz="half" idx="10"/>
          </p:nvPr>
        </p:nvSpPr>
        <p:spPr>
          <a:ln/>
        </p:spPr>
        <p:txBody>
          <a:bodyPr/>
          <a:lstStyle>
            <a:lvl1pPr>
              <a:defRPr/>
            </a:lvl1pPr>
          </a:lstStyle>
          <a:p>
            <a:pPr>
              <a:defRPr/>
            </a:pPr>
            <a:endParaRPr lang="tr-TR"/>
          </a:p>
        </p:txBody>
      </p:sp>
      <p:sp>
        <p:nvSpPr>
          <p:cNvPr id="6" name="Rectangle 6"/>
          <p:cNvSpPr>
            <a:spLocks noGrp="1" noChangeArrowheads="1"/>
          </p:cNvSpPr>
          <p:nvPr>
            <p:ph type="ftr" sz="quarter" idx="11"/>
          </p:nvPr>
        </p:nvSpPr>
        <p:spPr>
          <a:ln/>
        </p:spPr>
        <p:txBody>
          <a:bodyPr/>
          <a:lstStyle>
            <a:lvl1pPr>
              <a:defRPr/>
            </a:lvl1pPr>
          </a:lstStyle>
          <a:p>
            <a:pPr>
              <a:defRPr/>
            </a:pPr>
            <a:endParaRPr lang="tr-TR"/>
          </a:p>
        </p:txBody>
      </p:sp>
      <p:sp>
        <p:nvSpPr>
          <p:cNvPr id="7" name="Rectangle 7"/>
          <p:cNvSpPr>
            <a:spLocks noGrp="1" noChangeArrowheads="1"/>
          </p:cNvSpPr>
          <p:nvPr>
            <p:ph type="sldNum" sz="quarter" idx="12"/>
          </p:nvPr>
        </p:nvSpPr>
        <p:spPr>
          <a:ln/>
        </p:spPr>
        <p:txBody>
          <a:bodyPr/>
          <a:lstStyle>
            <a:lvl1pPr>
              <a:defRPr/>
            </a:lvl1pPr>
          </a:lstStyle>
          <a:p>
            <a:pPr>
              <a:defRPr/>
            </a:pPr>
            <a:fld id="{B4C63A79-DB63-4784-8A99-AF044AA67071}"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dt" sz="half" idx="10"/>
          </p:nvPr>
        </p:nvSpPr>
        <p:spPr>
          <a:ln/>
        </p:spPr>
        <p:txBody>
          <a:bodyPr/>
          <a:lstStyle>
            <a:lvl1pPr>
              <a:defRPr/>
            </a:lvl1pPr>
          </a:lstStyle>
          <a:p>
            <a:pPr>
              <a:defRPr/>
            </a:pPr>
            <a:endParaRPr lang="tr-TR"/>
          </a:p>
        </p:txBody>
      </p:sp>
      <p:sp>
        <p:nvSpPr>
          <p:cNvPr id="8" name="Rectangle 6"/>
          <p:cNvSpPr>
            <a:spLocks noGrp="1" noChangeArrowheads="1"/>
          </p:cNvSpPr>
          <p:nvPr>
            <p:ph type="ftr" sz="quarter" idx="11"/>
          </p:nvPr>
        </p:nvSpPr>
        <p:spPr>
          <a:ln/>
        </p:spPr>
        <p:txBody>
          <a:bodyPr/>
          <a:lstStyle>
            <a:lvl1pPr>
              <a:defRPr/>
            </a:lvl1pPr>
          </a:lstStyle>
          <a:p>
            <a:pPr>
              <a:defRPr/>
            </a:pPr>
            <a:endParaRPr lang="tr-TR"/>
          </a:p>
        </p:txBody>
      </p:sp>
      <p:sp>
        <p:nvSpPr>
          <p:cNvPr id="9" name="Rectangle 7"/>
          <p:cNvSpPr>
            <a:spLocks noGrp="1" noChangeArrowheads="1"/>
          </p:cNvSpPr>
          <p:nvPr>
            <p:ph type="sldNum" sz="quarter" idx="12"/>
          </p:nvPr>
        </p:nvSpPr>
        <p:spPr>
          <a:ln/>
        </p:spPr>
        <p:txBody>
          <a:bodyPr/>
          <a:lstStyle>
            <a:lvl1pPr>
              <a:defRPr/>
            </a:lvl1pPr>
          </a:lstStyle>
          <a:p>
            <a:pPr>
              <a:defRPr/>
            </a:pPr>
            <a:fld id="{9B2D2350-4515-42CA-9673-3E162AF4CD38}"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5"/>
          <p:cNvSpPr>
            <a:spLocks noGrp="1" noChangeArrowheads="1"/>
          </p:cNvSpPr>
          <p:nvPr>
            <p:ph type="dt" sz="half" idx="10"/>
          </p:nvPr>
        </p:nvSpPr>
        <p:spPr>
          <a:ln/>
        </p:spPr>
        <p:txBody>
          <a:bodyPr/>
          <a:lstStyle>
            <a:lvl1pPr>
              <a:defRPr/>
            </a:lvl1pPr>
          </a:lstStyle>
          <a:p>
            <a:pPr>
              <a:defRPr/>
            </a:pPr>
            <a:endParaRPr lang="tr-TR"/>
          </a:p>
        </p:txBody>
      </p:sp>
      <p:sp>
        <p:nvSpPr>
          <p:cNvPr id="4" name="Rectangle 6"/>
          <p:cNvSpPr>
            <a:spLocks noGrp="1" noChangeArrowheads="1"/>
          </p:cNvSpPr>
          <p:nvPr>
            <p:ph type="ftr" sz="quarter" idx="11"/>
          </p:nvPr>
        </p:nvSpPr>
        <p:spPr>
          <a:ln/>
        </p:spPr>
        <p:txBody>
          <a:bodyPr/>
          <a:lstStyle>
            <a:lvl1pPr>
              <a:defRPr/>
            </a:lvl1pPr>
          </a:lstStyle>
          <a:p>
            <a:pPr>
              <a:defRPr/>
            </a:pPr>
            <a:endParaRPr lang="tr-TR"/>
          </a:p>
        </p:txBody>
      </p:sp>
      <p:sp>
        <p:nvSpPr>
          <p:cNvPr id="5" name="Rectangle 7"/>
          <p:cNvSpPr>
            <a:spLocks noGrp="1" noChangeArrowheads="1"/>
          </p:cNvSpPr>
          <p:nvPr>
            <p:ph type="sldNum" sz="quarter" idx="12"/>
          </p:nvPr>
        </p:nvSpPr>
        <p:spPr>
          <a:ln/>
        </p:spPr>
        <p:txBody>
          <a:bodyPr/>
          <a:lstStyle>
            <a:lvl1pPr>
              <a:defRPr/>
            </a:lvl1pPr>
          </a:lstStyle>
          <a:p>
            <a:pPr>
              <a:defRPr/>
            </a:pPr>
            <a:fld id="{FDE1EC12-91EE-4685-92DC-9646474D68C2}"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tr-TR"/>
          </a:p>
        </p:txBody>
      </p:sp>
      <p:sp>
        <p:nvSpPr>
          <p:cNvPr id="3" name="Rectangle 6"/>
          <p:cNvSpPr>
            <a:spLocks noGrp="1" noChangeArrowheads="1"/>
          </p:cNvSpPr>
          <p:nvPr>
            <p:ph type="ftr" sz="quarter" idx="11"/>
          </p:nvPr>
        </p:nvSpPr>
        <p:spPr>
          <a:ln/>
        </p:spPr>
        <p:txBody>
          <a:bodyPr/>
          <a:lstStyle>
            <a:lvl1pPr>
              <a:defRPr/>
            </a:lvl1pPr>
          </a:lstStyle>
          <a:p>
            <a:pPr>
              <a:defRPr/>
            </a:pPr>
            <a:endParaRPr lang="tr-TR"/>
          </a:p>
        </p:txBody>
      </p:sp>
      <p:sp>
        <p:nvSpPr>
          <p:cNvPr id="4" name="Rectangle 7"/>
          <p:cNvSpPr>
            <a:spLocks noGrp="1" noChangeArrowheads="1"/>
          </p:cNvSpPr>
          <p:nvPr>
            <p:ph type="sldNum" sz="quarter" idx="12"/>
          </p:nvPr>
        </p:nvSpPr>
        <p:spPr>
          <a:ln/>
        </p:spPr>
        <p:txBody>
          <a:bodyPr/>
          <a:lstStyle>
            <a:lvl1pPr>
              <a:defRPr/>
            </a:lvl1pPr>
          </a:lstStyle>
          <a:p>
            <a:pPr>
              <a:defRPr/>
            </a:pPr>
            <a:fld id="{7D24284D-0F24-4477-949E-B87A7A10E388}"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dt" sz="half" idx="10"/>
          </p:nvPr>
        </p:nvSpPr>
        <p:spPr>
          <a:ln/>
        </p:spPr>
        <p:txBody>
          <a:bodyPr/>
          <a:lstStyle>
            <a:lvl1pPr>
              <a:defRPr/>
            </a:lvl1pPr>
          </a:lstStyle>
          <a:p>
            <a:pPr>
              <a:defRPr/>
            </a:pPr>
            <a:endParaRPr lang="tr-TR"/>
          </a:p>
        </p:txBody>
      </p:sp>
      <p:sp>
        <p:nvSpPr>
          <p:cNvPr id="6" name="Rectangle 6"/>
          <p:cNvSpPr>
            <a:spLocks noGrp="1" noChangeArrowheads="1"/>
          </p:cNvSpPr>
          <p:nvPr>
            <p:ph type="ftr" sz="quarter" idx="11"/>
          </p:nvPr>
        </p:nvSpPr>
        <p:spPr>
          <a:ln/>
        </p:spPr>
        <p:txBody>
          <a:bodyPr/>
          <a:lstStyle>
            <a:lvl1pPr>
              <a:defRPr/>
            </a:lvl1pPr>
          </a:lstStyle>
          <a:p>
            <a:pPr>
              <a:defRPr/>
            </a:pPr>
            <a:endParaRPr lang="tr-TR"/>
          </a:p>
        </p:txBody>
      </p:sp>
      <p:sp>
        <p:nvSpPr>
          <p:cNvPr id="7" name="Rectangle 7"/>
          <p:cNvSpPr>
            <a:spLocks noGrp="1" noChangeArrowheads="1"/>
          </p:cNvSpPr>
          <p:nvPr>
            <p:ph type="sldNum" sz="quarter" idx="12"/>
          </p:nvPr>
        </p:nvSpPr>
        <p:spPr>
          <a:ln/>
        </p:spPr>
        <p:txBody>
          <a:bodyPr/>
          <a:lstStyle>
            <a:lvl1pPr>
              <a:defRPr/>
            </a:lvl1pPr>
          </a:lstStyle>
          <a:p>
            <a:pPr>
              <a:defRPr/>
            </a:pPr>
            <a:fld id="{3F15317E-CE7F-4AD4-8C00-C6B377C772E8}"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dt" sz="half" idx="10"/>
          </p:nvPr>
        </p:nvSpPr>
        <p:spPr>
          <a:ln/>
        </p:spPr>
        <p:txBody>
          <a:bodyPr/>
          <a:lstStyle>
            <a:lvl1pPr>
              <a:defRPr/>
            </a:lvl1pPr>
          </a:lstStyle>
          <a:p>
            <a:pPr>
              <a:defRPr/>
            </a:pPr>
            <a:endParaRPr lang="tr-TR"/>
          </a:p>
        </p:txBody>
      </p:sp>
      <p:sp>
        <p:nvSpPr>
          <p:cNvPr id="6" name="Rectangle 6"/>
          <p:cNvSpPr>
            <a:spLocks noGrp="1" noChangeArrowheads="1"/>
          </p:cNvSpPr>
          <p:nvPr>
            <p:ph type="ftr" sz="quarter" idx="11"/>
          </p:nvPr>
        </p:nvSpPr>
        <p:spPr>
          <a:ln/>
        </p:spPr>
        <p:txBody>
          <a:bodyPr/>
          <a:lstStyle>
            <a:lvl1pPr>
              <a:defRPr/>
            </a:lvl1pPr>
          </a:lstStyle>
          <a:p>
            <a:pPr>
              <a:defRPr/>
            </a:pPr>
            <a:endParaRPr lang="tr-TR"/>
          </a:p>
        </p:txBody>
      </p:sp>
      <p:sp>
        <p:nvSpPr>
          <p:cNvPr id="7" name="Rectangle 7"/>
          <p:cNvSpPr>
            <a:spLocks noGrp="1" noChangeArrowheads="1"/>
          </p:cNvSpPr>
          <p:nvPr>
            <p:ph type="sldNum" sz="quarter" idx="12"/>
          </p:nvPr>
        </p:nvSpPr>
        <p:spPr>
          <a:ln/>
        </p:spPr>
        <p:txBody>
          <a:bodyPr/>
          <a:lstStyle>
            <a:lvl1pPr>
              <a:defRPr/>
            </a:lvl1pPr>
          </a:lstStyle>
          <a:p>
            <a:pPr>
              <a:defRPr/>
            </a:pPr>
            <a:fld id="{F96C275D-42CD-457D-8448-B880C733EA57}"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a:defRPr/>
            </a:pPr>
            <a:endParaRPr lang="tr-TR"/>
          </a:p>
        </p:txBody>
      </p:sp>
      <p:sp>
        <p:nvSpPr>
          <p:cNvPr id="1027"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smtClean="0"/>
              <a:t>Asıl başlık stili için tıklatın</a:t>
            </a:r>
          </a:p>
        </p:txBody>
      </p:sp>
      <p:sp>
        <p:nvSpPr>
          <p:cNvPr id="1028"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6085"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tr-TR"/>
          </a:p>
        </p:txBody>
      </p:sp>
      <p:sp>
        <p:nvSpPr>
          <p:cNvPr id="46086"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tr-TR"/>
          </a:p>
        </p:txBody>
      </p:sp>
      <p:sp>
        <p:nvSpPr>
          <p:cNvPr id="46087"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7AADE171-A55E-45FC-9F0D-A39BC0764145}" type="slidenum">
              <a:rPr lang="tr-TR"/>
              <a:pPr>
                <a:defRPr/>
              </a:pPr>
              <a:t>‹#›</a:t>
            </a:fld>
            <a:endParaRPr lang="tr-TR"/>
          </a:p>
        </p:txBody>
      </p:sp>
      <p:sp>
        <p:nvSpPr>
          <p:cNvPr id="46088"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a:defRPr/>
            </a:pPr>
            <a:endParaRPr lang="tr-TR"/>
          </a:p>
        </p:txBody>
      </p:sp>
      <p:sp>
        <p:nvSpPr>
          <p:cNvPr id="46089"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a:defRPr/>
            </a:pPr>
            <a:endParaRPr lang="tr-TR"/>
          </a:p>
        </p:txBody>
      </p:sp>
      <p:grpSp>
        <p:nvGrpSpPr>
          <p:cNvPr id="1034" name="Group 10"/>
          <p:cNvGrpSpPr>
            <a:grpSpLocks/>
          </p:cNvGrpSpPr>
          <p:nvPr/>
        </p:nvGrpSpPr>
        <p:grpSpPr bwMode="auto">
          <a:xfrm>
            <a:off x="7938" y="5540375"/>
            <a:ext cx="1784350" cy="1246188"/>
            <a:chOff x="5" y="3490"/>
            <a:chExt cx="1124" cy="785"/>
          </a:xfrm>
        </p:grpSpPr>
        <p:sp>
          <p:nvSpPr>
            <p:cNvPr id="46091"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a:defRPr/>
              </a:pPr>
              <a:endParaRPr lang="tr-TR"/>
            </a:p>
          </p:txBody>
        </p:sp>
        <p:sp>
          <p:nvSpPr>
            <p:cNvPr id="46092"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a:defRPr/>
              </a:pPr>
              <a:endParaRPr lang="tr-TR"/>
            </a:p>
          </p:txBody>
        </p:sp>
        <p:sp>
          <p:nvSpPr>
            <p:cNvPr id="46093"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tr-TR"/>
            </a:p>
          </p:txBody>
        </p:sp>
        <p:sp>
          <p:nvSpPr>
            <p:cNvPr id="46094"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tr-TR"/>
            </a:p>
          </p:txBody>
        </p:sp>
        <p:sp>
          <p:nvSpPr>
            <p:cNvPr id="46095"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a:defRPr/>
              </a:pPr>
              <a:endParaRPr lang="tr-TR"/>
            </a:p>
          </p:txBody>
        </p:sp>
        <p:sp>
          <p:nvSpPr>
            <p:cNvPr id="46096"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a:defRPr/>
              </a:pPr>
              <a:endParaRPr lang="tr-TR"/>
            </a:p>
          </p:txBody>
        </p:sp>
        <p:sp>
          <p:nvSpPr>
            <p:cNvPr id="46097"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a:defRPr/>
              </a:pPr>
              <a:endParaRPr lang="tr-TR"/>
            </a:p>
          </p:txBody>
        </p:sp>
        <p:sp>
          <p:nvSpPr>
            <p:cNvPr id="46098"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a:defRPr/>
              </a:pPr>
              <a:endParaRPr lang="tr-TR"/>
            </a:p>
          </p:txBody>
        </p:sp>
        <p:sp>
          <p:nvSpPr>
            <p:cNvPr id="46099"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a:defRPr/>
              </a:pPr>
              <a:endParaRPr lang="tr-TR"/>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46102"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a:defRPr/>
                  </a:pPr>
                  <a:endParaRPr lang="tr-TR"/>
                </a:p>
              </p:txBody>
            </p:sp>
            <p:sp>
              <p:nvSpPr>
                <p:cNvPr id="46103"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a:defRPr/>
                  </a:pPr>
                  <a:endParaRPr lang="tr-TR"/>
                </a:p>
              </p:txBody>
            </p:sp>
            <p:sp>
              <p:nvSpPr>
                <p:cNvPr id="46104"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a:defRPr/>
                  </a:pPr>
                  <a:endParaRPr lang="tr-TR"/>
                </a:p>
              </p:txBody>
            </p:sp>
          </p:grpSp>
          <p:sp>
            <p:nvSpPr>
              <p:cNvPr id="46105"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tr-TR"/>
              </a:p>
            </p:txBody>
          </p:sp>
          <p:sp>
            <p:nvSpPr>
              <p:cNvPr id="46106"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tr-TR"/>
              </a:p>
            </p:txBody>
          </p:sp>
          <p:sp>
            <p:nvSpPr>
              <p:cNvPr id="46107"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a:defRPr/>
                </a:pPr>
                <a:endParaRPr lang="tr-TR"/>
              </a:p>
            </p:txBody>
          </p:sp>
          <p:grpSp>
            <p:nvGrpSpPr>
              <p:cNvPr id="1065" name="Group 28"/>
              <p:cNvGrpSpPr>
                <a:grpSpLocks/>
              </p:cNvGrpSpPr>
              <p:nvPr userDrawn="1"/>
            </p:nvGrpSpPr>
            <p:grpSpPr bwMode="auto">
              <a:xfrm>
                <a:off x="5" y="3490"/>
                <a:ext cx="1124" cy="678"/>
                <a:chOff x="5" y="3490"/>
                <a:chExt cx="1124" cy="678"/>
              </a:xfrm>
            </p:grpSpPr>
            <p:sp>
              <p:nvSpPr>
                <p:cNvPr id="46109"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tr-TR"/>
                </a:p>
              </p:txBody>
            </p:sp>
            <p:sp>
              <p:nvSpPr>
                <p:cNvPr id="46110"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tr-TR"/>
                </a:p>
              </p:txBody>
            </p:sp>
            <p:sp>
              <p:nvSpPr>
                <p:cNvPr id="46111"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tr-TR"/>
                </a:p>
              </p:txBody>
            </p:sp>
            <p:sp>
              <p:nvSpPr>
                <p:cNvPr id="46112"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a:defRPr/>
                  </a:pPr>
                  <a:endParaRPr lang="tr-TR"/>
                </a:p>
              </p:txBody>
            </p:sp>
            <p:sp>
              <p:nvSpPr>
                <p:cNvPr id="46113"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a:defRPr/>
                  </a:pPr>
                  <a:endParaRPr lang="tr-TR"/>
                </a:p>
              </p:txBody>
            </p:sp>
            <p:sp>
              <p:nvSpPr>
                <p:cNvPr id="46114"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a:defRPr/>
                  </a:pPr>
                  <a:endParaRPr lang="tr-TR"/>
                </a:p>
              </p:txBody>
            </p:sp>
            <p:sp>
              <p:nvSpPr>
                <p:cNvPr id="46115"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a:defRPr/>
                  </a:pPr>
                  <a:endParaRPr lang="tr-TR"/>
                </a:p>
              </p:txBody>
            </p:sp>
            <p:sp>
              <p:nvSpPr>
                <p:cNvPr id="46116"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a:defRPr/>
                  </a:pPr>
                  <a:endParaRPr lang="tr-TR"/>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46118"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tr-TR"/>
            </a:p>
          </p:txBody>
        </p:sp>
        <p:sp>
          <p:nvSpPr>
            <p:cNvPr id="46119"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tr-TR"/>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46122"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a:defRPr/>
                </a:pPr>
                <a:endParaRPr lang="tr-TR"/>
              </a:p>
            </p:txBody>
          </p:sp>
          <p:grpSp>
            <p:nvGrpSpPr>
              <p:cNvPr id="1040" name="Group 43"/>
              <p:cNvGrpSpPr>
                <a:grpSpLocks/>
              </p:cNvGrpSpPr>
              <p:nvPr userDrawn="1"/>
            </p:nvGrpSpPr>
            <p:grpSpPr bwMode="auto">
              <a:xfrm>
                <a:off x="4610" y="57"/>
                <a:ext cx="1344" cy="985"/>
                <a:chOff x="4610" y="57"/>
                <a:chExt cx="1344" cy="985"/>
              </a:xfrm>
            </p:grpSpPr>
            <p:sp>
              <p:nvSpPr>
                <p:cNvPr id="46124"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a:defRPr/>
                  </a:pPr>
                  <a:endParaRPr lang="tr-TR"/>
                </a:p>
              </p:txBody>
            </p:sp>
            <p:sp>
              <p:nvSpPr>
                <p:cNvPr id="46125" name="Freeform 45"/>
                <p:cNvSpPr>
                  <a:spLocks/>
                </p:cNvSpPr>
                <p:nvPr userDrawn="1"/>
              </p:nvSpPr>
              <p:spPr bwMode="auto">
                <a:xfrm rot="-3172564">
                  <a:off x="5050" y="330"/>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a:defRPr/>
                  </a:pPr>
                  <a:endParaRPr lang="tr-TR"/>
                </a:p>
              </p:txBody>
            </p:sp>
            <p:sp>
              <p:nvSpPr>
                <p:cNvPr id="46126" name="Freeform 46"/>
                <p:cNvSpPr>
                  <a:spLocks/>
                </p:cNvSpPr>
                <p:nvPr userDrawn="1"/>
              </p:nvSpPr>
              <p:spPr bwMode="auto">
                <a:xfrm rot="-3172564">
                  <a:off x="4860" y="180"/>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a:defRPr/>
                  </a:pPr>
                  <a:endParaRPr lang="tr-TR"/>
                </a:p>
              </p:txBody>
            </p:sp>
            <p:sp>
              <p:nvSpPr>
                <p:cNvPr id="46127"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a:defRPr/>
                  </a:pPr>
                  <a:endParaRPr lang="tr-TR"/>
                </a:p>
              </p:txBody>
            </p:sp>
            <p:sp>
              <p:nvSpPr>
                <p:cNvPr id="46128" name="Freeform 48"/>
                <p:cNvSpPr>
                  <a:spLocks/>
                </p:cNvSpPr>
                <p:nvPr userDrawn="1"/>
              </p:nvSpPr>
              <p:spPr bwMode="auto">
                <a:xfrm rot="-3172564">
                  <a:off x="5299" y="895"/>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a:defRPr/>
                  </a:pPr>
                  <a:endParaRPr lang="tr-TR"/>
                </a:p>
              </p:txBody>
            </p:sp>
            <p:sp>
              <p:nvSpPr>
                <p:cNvPr id="46129" name="Freeform 49"/>
                <p:cNvSpPr>
                  <a:spLocks/>
                </p:cNvSpPr>
                <p:nvPr userDrawn="1"/>
              </p:nvSpPr>
              <p:spPr bwMode="auto">
                <a:xfrm rot="-3172564">
                  <a:off x="5253" y="804"/>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a:defRPr/>
                  </a:pPr>
                  <a:endParaRPr lang="tr-TR"/>
                </a:p>
              </p:txBody>
            </p:sp>
            <p:sp>
              <p:nvSpPr>
                <p:cNvPr id="46130"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a:defRPr/>
                  </a:pPr>
                  <a:endParaRPr lang="tr-TR"/>
                </a:p>
              </p:txBody>
            </p:sp>
            <p:sp>
              <p:nvSpPr>
                <p:cNvPr id="46131" name="Freeform 51"/>
                <p:cNvSpPr>
                  <a:spLocks/>
                </p:cNvSpPr>
                <p:nvPr userDrawn="1"/>
              </p:nvSpPr>
              <p:spPr bwMode="auto">
                <a:xfrm rot="-3172564">
                  <a:off x="4949" y="140"/>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a:defRPr/>
                  </a:pPr>
                  <a:endParaRPr lang="tr-TR"/>
                </a:p>
              </p:txBody>
            </p:sp>
          </p:grpSp>
        </p:grpSp>
        <p:sp>
          <p:nvSpPr>
            <p:cNvPr id="46132"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pPr>
                <a:defRPr/>
              </a:pPr>
              <a:endParaRPr lang="tr-TR"/>
            </a:p>
          </p:txBody>
        </p:sp>
      </p:grpSp>
    </p:spTree>
  </p:cSld>
  <p:clrMap bg1="lt1" tx1="dk1" bg2="lt2" tx2="dk2" accent1="accent1" accent2="accent2" accent3="accent3" accent4="accent4" accent5="accent5" accent6="accent6" hlink="hlink" folHlink="folHlink"/>
  <p:sldLayoutIdLst>
    <p:sldLayoutId id="2147483722" r:id="rId1"/>
    <p:sldLayoutId id="2147483721" r:id="rId2"/>
    <p:sldLayoutId id="2147483720" r:id="rId3"/>
    <p:sldLayoutId id="2147483719" r:id="rId4"/>
    <p:sldLayoutId id="2147483718" r:id="rId5"/>
    <p:sldLayoutId id="2147483717" r:id="rId6"/>
    <p:sldLayoutId id="2147483716" r:id="rId7"/>
    <p:sldLayoutId id="2147483715" r:id="rId8"/>
    <p:sldLayoutId id="2147483714" r:id="rId9"/>
    <p:sldLayoutId id="2147483713" r:id="rId10"/>
    <p:sldLayoutId id="2147483712"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flowstate.homestead.com/skinner.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tofufortwo.net/wp-content/uploads/2008/02/mint_chocolate_and_coffee.jp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1.jpeg"/><Relationship Id="rId5" Type="http://schemas.openxmlformats.org/officeDocument/2006/relationships/image" Target="../media/image16.jpeg"/><Relationship Id="rId10" Type="http://schemas.openxmlformats.org/officeDocument/2006/relationships/hyperlink" Target="http://home.comcast.net/~thehiredhand/index.htm" TargetMode="External"/><Relationship Id="rId4" Type="http://schemas.openxmlformats.org/officeDocument/2006/relationships/image" Target="../media/image15.jpeg"/><Relationship Id="rId9"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ideo" Target="file:///E:\Sigara%20Zararl&#305;ysa,%20Neden%20&#304;&#231;iyorsunuz%20%201.35%20sn.mp4"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071670" y="2714620"/>
            <a:ext cx="5329238" cy="1428760"/>
          </a:xfrm>
        </p:spPr>
        <p:txBody>
          <a:bodyPr/>
          <a:lstStyle/>
          <a:p>
            <a:pPr eaLnBrk="1" hangingPunct="1"/>
            <a:r>
              <a:rPr lang="tr-TR" sz="4000" b="1" dirty="0" smtClean="0"/>
              <a:t>SİGARA BAĞIMLILIĞI </a:t>
            </a:r>
            <a:br>
              <a:rPr lang="tr-TR" sz="4000" b="1" dirty="0" smtClean="0"/>
            </a:br>
            <a:r>
              <a:rPr lang="tr-TR" sz="4000" b="1" dirty="0" smtClean="0"/>
              <a:t>Fatih KAYA</a:t>
            </a:r>
            <a:endParaRPr lang="tr-TR" b="1" dirty="0" smtClean="0">
              <a:solidFill>
                <a:srgbClr val="FF0000"/>
              </a:solidFill>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a:xfrm>
            <a:off x="250825" y="152400"/>
            <a:ext cx="8497888" cy="1044575"/>
          </a:xfrm>
        </p:spPr>
        <p:txBody>
          <a:bodyPr/>
          <a:lstStyle/>
          <a:p>
            <a:pPr eaLnBrk="1" hangingPunct="1"/>
            <a:r>
              <a:rPr lang="tr-TR" sz="3200" smtClean="0"/>
              <a:t>SİGARANIN İNSAN VÜCUDUNA ZARARLARI</a:t>
            </a:r>
          </a:p>
        </p:txBody>
      </p:sp>
      <p:pic>
        <p:nvPicPr>
          <p:cNvPr id="10243" name="Picture 4" descr="SİGARAZARAR 1"/>
          <p:cNvPicPr>
            <a:picLocks noGrp="1" noChangeAspect="1" noChangeArrowheads="1"/>
          </p:cNvPicPr>
          <p:nvPr>
            <p:ph idx="1"/>
          </p:nvPr>
        </p:nvPicPr>
        <p:blipFill>
          <a:blip r:embed="rId2">
            <a:lum bright="6000"/>
          </a:blip>
          <a:srcRect/>
          <a:stretch>
            <a:fillRect/>
          </a:stretch>
        </p:blipFill>
        <p:spPr>
          <a:xfrm>
            <a:off x="468313" y="1341438"/>
            <a:ext cx="8135937" cy="5040312"/>
          </a:xfrm>
          <a:noFill/>
          <a:ln>
            <a:solidFill>
              <a:schemeClr val="tx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p:txBody>
          <a:bodyPr/>
          <a:lstStyle/>
          <a:p>
            <a:pPr eaLnBrk="1" hangingPunct="1"/>
            <a:endParaRPr lang="tr-TR" smtClean="0"/>
          </a:p>
        </p:txBody>
      </p:sp>
      <p:pic>
        <p:nvPicPr>
          <p:cNvPr id="11267" name="Picture 5" descr="SİGARA ZARAR 2"/>
          <p:cNvPicPr>
            <a:picLocks noGrp="1" noChangeAspect="1" noChangeArrowheads="1"/>
          </p:cNvPicPr>
          <p:nvPr>
            <p:ph idx="1"/>
          </p:nvPr>
        </p:nvPicPr>
        <p:blipFill>
          <a:blip r:embed="rId2">
            <a:lum bright="6000"/>
          </a:blip>
          <a:srcRect/>
          <a:stretch>
            <a:fillRect/>
          </a:stretch>
        </p:blipFill>
        <p:spPr>
          <a:xfrm>
            <a:off x="468313" y="260350"/>
            <a:ext cx="8351837" cy="6121400"/>
          </a:xfrm>
          <a:noFill/>
          <a:ln>
            <a:solidFill>
              <a:schemeClr val="tx1"/>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tr-TR" smtClean="0">
                <a:solidFill>
                  <a:srgbClr val="A50021"/>
                </a:solidFill>
              </a:rPr>
              <a:t>NEDEN SİGARA İÇİLİYOR</a:t>
            </a:r>
          </a:p>
        </p:txBody>
      </p:sp>
      <p:sp>
        <p:nvSpPr>
          <p:cNvPr id="12291" name="Rectangle 3"/>
          <p:cNvSpPr>
            <a:spLocks noGrp="1" noChangeArrowheads="1"/>
          </p:cNvSpPr>
          <p:nvPr>
            <p:ph type="body" idx="1"/>
          </p:nvPr>
        </p:nvSpPr>
        <p:spPr/>
        <p:txBody>
          <a:bodyPr/>
          <a:lstStyle/>
          <a:p>
            <a:pPr eaLnBrk="1" hangingPunct="1"/>
            <a:r>
              <a:rPr lang="tr-TR" sz="2800" smtClean="0"/>
              <a:t> Alışkanlık yada öğrenilmiş davranış</a:t>
            </a:r>
          </a:p>
          <a:p>
            <a:pPr eaLnBrk="1" hangingPunct="1"/>
            <a:r>
              <a:rPr lang="tr-TR" sz="2800" smtClean="0"/>
              <a:t>Bilinçaltında yatan ve rasyonalize edilemeyen isteklerin dışa vurumu</a:t>
            </a:r>
          </a:p>
          <a:p>
            <a:pPr eaLnBrk="1" hangingPunct="1"/>
            <a:r>
              <a:rPr lang="tr-TR" sz="2800" smtClean="0"/>
              <a:t>Düşük benlik kontrollü kişilik yapısına sahip bireylerin heyecan ve yenilik arayışı</a:t>
            </a:r>
          </a:p>
          <a:p>
            <a:pPr eaLnBrk="1" hangingPunct="1"/>
            <a:r>
              <a:rPr lang="tr-TR" sz="2800" smtClean="0"/>
              <a:t>Seçim:Yarar ve zararların tartılarak bilinç düzeyinin arkasında durulması.</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ctrTitle"/>
          </p:nvPr>
        </p:nvSpPr>
        <p:spPr/>
        <p:txBody>
          <a:bodyPr/>
          <a:lstStyle/>
          <a:p>
            <a:pPr eaLnBrk="1" hangingPunct="1">
              <a:defRPr/>
            </a:pPr>
            <a:r>
              <a:rPr lang="tr-TR" smtClean="0"/>
              <a:t>Pavlov’un köpek deneyini biliyor musunuz?</a:t>
            </a:r>
          </a:p>
        </p:txBody>
      </p:sp>
      <p:grpSp>
        <p:nvGrpSpPr>
          <p:cNvPr id="13315" name="10 Grup"/>
          <p:cNvGrpSpPr>
            <a:grpSpLocks/>
          </p:cNvGrpSpPr>
          <p:nvPr/>
        </p:nvGrpSpPr>
        <p:grpSpPr bwMode="auto">
          <a:xfrm>
            <a:off x="7740650" y="5805488"/>
            <a:ext cx="1403350" cy="790575"/>
            <a:chOff x="7143768" y="1214422"/>
            <a:chExt cx="1400991" cy="809625"/>
          </a:xfrm>
        </p:grpSpPr>
        <p:pic>
          <p:nvPicPr>
            <p:cNvPr id="13316" name="Picture 9"/>
            <p:cNvPicPr>
              <a:picLocks noChangeAspect="1" noChangeArrowheads="1"/>
            </p:cNvPicPr>
            <p:nvPr/>
          </p:nvPicPr>
          <p:blipFill>
            <a:blip r:embed="rId3">
              <a:grayscl/>
              <a:biLevel thresh="50000"/>
            </a:blip>
            <a:srcRect/>
            <a:stretch>
              <a:fillRect/>
            </a:stretch>
          </p:blipFill>
          <p:spPr bwMode="auto">
            <a:xfrm>
              <a:off x="7143768" y="1214422"/>
              <a:ext cx="1114425" cy="809625"/>
            </a:xfrm>
            <a:prstGeom prst="rect">
              <a:avLst/>
            </a:prstGeom>
            <a:noFill/>
            <a:ln w="9525">
              <a:noFill/>
              <a:miter lim="800000"/>
              <a:headEnd/>
              <a:tailEnd/>
            </a:ln>
          </p:spPr>
        </p:pic>
        <p:sp>
          <p:nvSpPr>
            <p:cNvPr id="13317" name="6 Metin kutusu"/>
            <p:cNvSpPr txBox="1">
              <a:spLocks noChangeArrowheads="1"/>
            </p:cNvSpPr>
            <p:nvPr/>
          </p:nvSpPr>
          <p:spPr bwMode="auto">
            <a:xfrm>
              <a:off x="7502905" y="1303814"/>
              <a:ext cx="1041854" cy="472656"/>
            </a:xfrm>
            <a:prstGeom prst="rect">
              <a:avLst/>
            </a:prstGeom>
            <a:noFill/>
            <a:ln w="9525">
              <a:noFill/>
              <a:miter lim="800000"/>
              <a:headEnd/>
              <a:tailEnd/>
            </a:ln>
          </p:spPr>
          <p:txBody>
            <a:bodyPr>
              <a:spAutoFit/>
            </a:bodyPr>
            <a:lstStyle/>
            <a:p>
              <a:r>
                <a:rPr lang="tr-TR" sz="2400" b="1">
                  <a:latin typeface="Bookman Old Style" pitchFamily="18" charset="0"/>
                </a:rPr>
                <a:t>3</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http://1.bp.blogspot.com/_rNMOlewSvvM/Sppngyc1-7I/AAAAAAAADO8/HrHQhXBu6xg/s400/pavlov3.jpg">
            <a:hlinkClick r:id="rId3"/>
          </p:cNvPr>
          <p:cNvPicPr>
            <a:picLocks noChangeAspect="1" noChangeArrowheads="1"/>
          </p:cNvPicPr>
          <p:nvPr/>
        </p:nvPicPr>
        <p:blipFill>
          <a:blip r:embed="rId4"/>
          <a:srcRect/>
          <a:stretch>
            <a:fillRect/>
          </a:stretch>
        </p:blipFill>
        <p:spPr bwMode="auto">
          <a:xfrm>
            <a:off x="0" y="-12700"/>
            <a:ext cx="9144000" cy="6870700"/>
          </a:xfrm>
          <a:prstGeom prst="rect">
            <a:avLst/>
          </a:prstGeom>
          <a:noFill/>
          <a:ln w="9525">
            <a:noFill/>
            <a:miter lim="800000"/>
            <a:headEnd/>
            <a:tailEnd/>
          </a:ln>
        </p:spPr>
      </p:pic>
      <p:sp>
        <p:nvSpPr>
          <p:cNvPr id="16387" name="1 Başlık"/>
          <p:cNvSpPr>
            <a:spLocks noGrp="1"/>
          </p:cNvSpPr>
          <p:nvPr>
            <p:ph type="ctrTitle"/>
          </p:nvPr>
        </p:nvSpPr>
        <p:spPr>
          <a:xfrm>
            <a:off x="2543175" y="0"/>
            <a:ext cx="6600825" cy="1470025"/>
          </a:xfrm>
        </p:spPr>
        <p:txBody>
          <a:bodyPr/>
          <a:lstStyle/>
          <a:p>
            <a:pPr eaLnBrk="1" hangingPunct="1">
              <a:defRPr/>
            </a:pPr>
            <a:r>
              <a:rPr lang="tr-TR" smtClean="0"/>
              <a:t>Pavlov’un köpeği</a:t>
            </a:r>
          </a:p>
        </p:txBody>
      </p:sp>
      <p:grpSp>
        <p:nvGrpSpPr>
          <p:cNvPr id="14340" name="10 Grup"/>
          <p:cNvGrpSpPr>
            <a:grpSpLocks/>
          </p:cNvGrpSpPr>
          <p:nvPr/>
        </p:nvGrpSpPr>
        <p:grpSpPr bwMode="auto">
          <a:xfrm>
            <a:off x="7740650" y="5805488"/>
            <a:ext cx="1403350" cy="790575"/>
            <a:chOff x="7143768" y="1214422"/>
            <a:chExt cx="1400991" cy="809625"/>
          </a:xfrm>
        </p:grpSpPr>
        <p:pic>
          <p:nvPicPr>
            <p:cNvPr id="14341" name="Picture 9"/>
            <p:cNvPicPr>
              <a:picLocks noChangeAspect="1" noChangeArrowheads="1"/>
            </p:cNvPicPr>
            <p:nvPr/>
          </p:nvPicPr>
          <p:blipFill>
            <a:blip r:embed="rId5">
              <a:grayscl/>
              <a:biLevel thresh="50000"/>
            </a:blip>
            <a:srcRect/>
            <a:stretch>
              <a:fillRect/>
            </a:stretch>
          </p:blipFill>
          <p:spPr bwMode="auto">
            <a:xfrm>
              <a:off x="7143768" y="1214422"/>
              <a:ext cx="1114425" cy="809625"/>
            </a:xfrm>
            <a:prstGeom prst="rect">
              <a:avLst/>
            </a:prstGeom>
            <a:noFill/>
            <a:ln w="9525">
              <a:noFill/>
              <a:miter lim="800000"/>
              <a:headEnd/>
              <a:tailEnd/>
            </a:ln>
          </p:spPr>
        </p:pic>
        <p:sp>
          <p:nvSpPr>
            <p:cNvPr id="14342" name="6 Metin kutusu"/>
            <p:cNvSpPr txBox="1">
              <a:spLocks noChangeArrowheads="1"/>
            </p:cNvSpPr>
            <p:nvPr/>
          </p:nvSpPr>
          <p:spPr bwMode="auto">
            <a:xfrm>
              <a:off x="7502905" y="1303814"/>
              <a:ext cx="1041854" cy="472656"/>
            </a:xfrm>
            <a:prstGeom prst="rect">
              <a:avLst/>
            </a:prstGeom>
            <a:noFill/>
            <a:ln w="9525">
              <a:noFill/>
              <a:miter lim="800000"/>
              <a:headEnd/>
              <a:tailEnd/>
            </a:ln>
          </p:spPr>
          <p:txBody>
            <a:bodyPr>
              <a:spAutoFit/>
            </a:bodyPr>
            <a:lstStyle/>
            <a:p>
              <a:r>
                <a:rPr lang="tr-TR" sz="2400" b="1">
                  <a:latin typeface="Bookman Old Style" pitchFamily="18" charset="0"/>
                </a:rPr>
                <a:t>2</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srcRect/>
          <a:stretch>
            <a:fillRect/>
          </a:stretch>
        </p:blipFill>
        <p:spPr bwMode="auto">
          <a:xfrm>
            <a:off x="298450" y="1428750"/>
            <a:ext cx="8012113" cy="4286250"/>
          </a:xfrm>
          <a:prstGeom prst="rect">
            <a:avLst/>
          </a:prstGeom>
          <a:noFill/>
          <a:ln w="9525">
            <a:noFill/>
            <a:miter lim="800000"/>
            <a:headEnd/>
            <a:tailEnd/>
          </a:ln>
        </p:spPr>
      </p:pic>
      <p:sp>
        <p:nvSpPr>
          <p:cNvPr id="3" name="2 Metin kutusu"/>
          <p:cNvSpPr txBox="1"/>
          <p:nvPr/>
        </p:nvSpPr>
        <p:spPr>
          <a:xfrm>
            <a:off x="736600" y="1071563"/>
            <a:ext cx="2192338" cy="338137"/>
          </a:xfrm>
          <a:prstGeom prst="rect">
            <a:avLst/>
          </a:prstGeom>
          <a:solidFill>
            <a:schemeClr val="accent1">
              <a:lumMod val="20000"/>
              <a:lumOff val="80000"/>
            </a:schemeClr>
          </a:solidFill>
          <a:ln>
            <a:noFill/>
          </a:ln>
        </p:spPr>
        <p:txBody>
          <a:bodyPr wrap="none">
            <a:spAutoFit/>
          </a:bodyPr>
          <a:lstStyle/>
          <a:p>
            <a:pPr>
              <a:defRPr/>
            </a:pPr>
            <a:r>
              <a:rPr lang="tr-TR" sz="1600" dirty="0">
                <a:latin typeface="Arial" pitchFamily="34" charset="0"/>
              </a:rPr>
              <a:t>1. Şartlanmadan önce</a:t>
            </a:r>
          </a:p>
        </p:txBody>
      </p:sp>
      <p:sp>
        <p:nvSpPr>
          <p:cNvPr id="4" name="3 Metin kutusu"/>
          <p:cNvSpPr txBox="1"/>
          <p:nvPr/>
        </p:nvSpPr>
        <p:spPr>
          <a:xfrm>
            <a:off x="5130800" y="1071563"/>
            <a:ext cx="2190750" cy="338137"/>
          </a:xfrm>
          <a:prstGeom prst="rect">
            <a:avLst/>
          </a:prstGeom>
          <a:solidFill>
            <a:schemeClr val="accent1">
              <a:lumMod val="20000"/>
              <a:lumOff val="80000"/>
            </a:schemeClr>
          </a:solidFill>
          <a:ln>
            <a:noFill/>
          </a:ln>
        </p:spPr>
        <p:txBody>
          <a:bodyPr wrap="none">
            <a:spAutoFit/>
          </a:bodyPr>
          <a:lstStyle/>
          <a:p>
            <a:pPr>
              <a:defRPr/>
            </a:pPr>
            <a:r>
              <a:rPr lang="tr-TR" sz="1600" dirty="0">
                <a:latin typeface="Arial" pitchFamily="34" charset="0"/>
              </a:rPr>
              <a:t>2. Şartlanmadan önce</a:t>
            </a:r>
          </a:p>
        </p:txBody>
      </p:sp>
      <p:sp>
        <p:nvSpPr>
          <p:cNvPr id="5" name="4 Metin kutusu"/>
          <p:cNvSpPr txBox="1"/>
          <p:nvPr/>
        </p:nvSpPr>
        <p:spPr>
          <a:xfrm>
            <a:off x="4857750" y="3844925"/>
            <a:ext cx="2260600" cy="339725"/>
          </a:xfrm>
          <a:prstGeom prst="rect">
            <a:avLst/>
          </a:prstGeom>
          <a:solidFill>
            <a:schemeClr val="accent1">
              <a:lumMod val="20000"/>
              <a:lumOff val="80000"/>
            </a:schemeClr>
          </a:solidFill>
          <a:ln>
            <a:noFill/>
          </a:ln>
        </p:spPr>
        <p:txBody>
          <a:bodyPr wrap="none">
            <a:spAutoFit/>
          </a:bodyPr>
          <a:lstStyle/>
          <a:p>
            <a:pPr>
              <a:defRPr/>
            </a:pPr>
            <a:r>
              <a:rPr lang="tr-TR" sz="1600" dirty="0">
                <a:latin typeface="Arial" pitchFamily="34" charset="0"/>
              </a:rPr>
              <a:t>4. Şartlanmadan sonra</a:t>
            </a:r>
          </a:p>
        </p:txBody>
      </p:sp>
      <p:sp>
        <p:nvSpPr>
          <p:cNvPr id="6" name="5 Metin kutusu"/>
          <p:cNvSpPr txBox="1"/>
          <p:nvPr/>
        </p:nvSpPr>
        <p:spPr>
          <a:xfrm>
            <a:off x="714375" y="3844925"/>
            <a:ext cx="2251075" cy="339725"/>
          </a:xfrm>
          <a:prstGeom prst="rect">
            <a:avLst/>
          </a:prstGeom>
          <a:solidFill>
            <a:schemeClr val="accent1">
              <a:lumMod val="20000"/>
              <a:lumOff val="80000"/>
            </a:schemeClr>
          </a:solidFill>
          <a:ln>
            <a:noFill/>
          </a:ln>
        </p:spPr>
        <p:txBody>
          <a:bodyPr wrap="none">
            <a:spAutoFit/>
          </a:bodyPr>
          <a:lstStyle/>
          <a:p>
            <a:pPr>
              <a:defRPr/>
            </a:pPr>
            <a:r>
              <a:rPr lang="tr-TR" sz="1600" dirty="0">
                <a:latin typeface="Arial" pitchFamily="34" charset="0"/>
              </a:rPr>
              <a:t>3. Şartlanma sırasında</a:t>
            </a:r>
          </a:p>
        </p:txBody>
      </p:sp>
      <p:sp>
        <p:nvSpPr>
          <p:cNvPr id="15367" name="6 Metin kutusu"/>
          <p:cNvSpPr txBox="1">
            <a:spLocks noChangeArrowheads="1"/>
          </p:cNvSpPr>
          <p:nvPr/>
        </p:nvSpPr>
        <p:spPr bwMode="auto">
          <a:xfrm>
            <a:off x="785813" y="2916238"/>
            <a:ext cx="946150" cy="369887"/>
          </a:xfrm>
          <a:prstGeom prst="rect">
            <a:avLst/>
          </a:prstGeom>
          <a:noFill/>
          <a:ln w="9525">
            <a:noFill/>
            <a:miter lim="800000"/>
            <a:headEnd/>
            <a:tailEnd/>
          </a:ln>
        </p:spPr>
        <p:txBody>
          <a:bodyPr wrap="none">
            <a:spAutoFit/>
          </a:bodyPr>
          <a:lstStyle/>
          <a:p>
            <a:r>
              <a:rPr lang="tr-TR"/>
              <a:t>Yemek </a:t>
            </a:r>
          </a:p>
        </p:txBody>
      </p:sp>
      <p:sp>
        <p:nvSpPr>
          <p:cNvPr id="15368" name="7 Metin kutusu"/>
          <p:cNvSpPr txBox="1">
            <a:spLocks noChangeArrowheads="1"/>
          </p:cNvSpPr>
          <p:nvPr/>
        </p:nvSpPr>
        <p:spPr bwMode="auto">
          <a:xfrm>
            <a:off x="1196975" y="5429250"/>
            <a:ext cx="946150" cy="369888"/>
          </a:xfrm>
          <a:prstGeom prst="rect">
            <a:avLst/>
          </a:prstGeom>
          <a:noFill/>
          <a:ln w="9525">
            <a:noFill/>
            <a:miter lim="800000"/>
            <a:headEnd/>
            <a:tailEnd/>
          </a:ln>
        </p:spPr>
        <p:txBody>
          <a:bodyPr wrap="none">
            <a:spAutoFit/>
          </a:bodyPr>
          <a:lstStyle/>
          <a:p>
            <a:r>
              <a:rPr lang="tr-TR"/>
              <a:t>Yemek </a:t>
            </a:r>
          </a:p>
        </p:txBody>
      </p:sp>
      <p:sp>
        <p:nvSpPr>
          <p:cNvPr id="15369" name="8 Metin kutusu"/>
          <p:cNvSpPr txBox="1">
            <a:spLocks noChangeArrowheads="1"/>
          </p:cNvSpPr>
          <p:nvPr/>
        </p:nvSpPr>
        <p:spPr bwMode="auto">
          <a:xfrm>
            <a:off x="4840288" y="2916238"/>
            <a:ext cx="492125" cy="369887"/>
          </a:xfrm>
          <a:prstGeom prst="rect">
            <a:avLst/>
          </a:prstGeom>
          <a:noFill/>
          <a:ln w="9525">
            <a:noFill/>
            <a:miter lim="800000"/>
            <a:headEnd/>
            <a:tailEnd/>
          </a:ln>
        </p:spPr>
        <p:txBody>
          <a:bodyPr wrap="none">
            <a:spAutoFit/>
          </a:bodyPr>
          <a:lstStyle/>
          <a:p>
            <a:r>
              <a:rPr lang="tr-TR"/>
              <a:t>Zil </a:t>
            </a:r>
          </a:p>
        </p:txBody>
      </p:sp>
      <p:sp>
        <p:nvSpPr>
          <p:cNvPr id="15370" name="9 Metin kutusu"/>
          <p:cNvSpPr txBox="1">
            <a:spLocks noChangeArrowheads="1"/>
          </p:cNvSpPr>
          <p:nvPr/>
        </p:nvSpPr>
        <p:spPr bwMode="auto">
          <a:xfrm>
            <a:off x="2679700" y="2916238"/>
            <a:ext cx="1749425" cy="369887"/>
          </a:xfrm>
          <a:prstGeom prst="rect">
            <a:avLst/>
          </a:prstGeom>
          <a:noFill/>
          <a:ln w="9525">
            <a:noFill/>
            <a:miter lim="800000"/>
            <a:headEnd/>
            <a:tailEnd/>
          </a:ln>
        </p:spPr>
        <p:txBody>
          <a:bodyPr wrap="none">
            <a:spAutoFit/>
          </a:bodyPr>
          <a:lstStyle/>
          <a:p>
            <a:r>
              <a:rPr lang="tr-TR"/>
              <a:t>Tükürük salgısı</a:t>
            </a:r>
          </a:p>
        </p:txBody>
      </p:sp>
      <p:sp>
        <p:nvSpPr>
          <p:cNvPr id="15371" name="10 Metin kutusu"/>
          <p:cNvSpPr txBox="1">
            <a:spLocks noChangeArrowheads="1"/>
          </p:cNvSpPr>
          <p:nvPr/>
        </p:nvSpPr>
        <p:spPr bwMode="auto">
          <a:xfrm>
            <a:off x="6500813" y="2916238"/>
            <a:ext cx="2214562" cy="369887"/>
          </a:xfrm>
          <a:prstGeom prst="rect">
            <a:avLst/>
          </a:prstGeom>
          <a:noFill/>
          <a:ln w="9525">
            <a:noFill/>
            <a:miter lim="800000"/>
            <a:headEnd/>
            <a:tailEnd/>
          </a:ln>
        </p:spPr>
        <p:txBody>
          <a:bodyPr>
            <a:spAutoFit/>
          </a:bodyPr>
          <a:lstStyle/>
          <a:p>
            <a:r>
              <a:rPr lang="tr-TR"/>
              <a:t>Tükürük salgısı yok</a:t>
            </a:r>
          </a:p>
        </p:txBody>
      </p:sp>
      <p:sp>
        <p:nvSpPr>
          <p:cNvPr id="15372" name="12 Metin kutusu"/>
          <p:cNvSpPr txBox="1">
            <a:spLocks noChangeArrowheads="1"/>
          </p:cNvSpPr>
          <p:nvPr/>
        </p:nvSpPr>
        <p:spPr bwMode="auto">
          <a:xfrm>
            <a:off x="4857750" y="5429250"/>
            <a:ext cx="488950" cy="366713"/>
          </a:xfrm>
          <a:prstGeom prst="rect">
            <a:avLst/>
          </a:prstGeom>
          <a:noFill/>
          <a:ln w="9525">
            <a:noFill/>
            <a:miter lim="800000"/>
            <a:headEnd/>
            <a:tailEnd/>
          </a:ln>
        </p:spPr>
        <p:txBody>
          <a:bodyPr wrap="none">
            <a:spAutoFit/>
          </a:bodyPr>
          <a:lstStyle/>
          <a:p>
            <a:r>
              <a:rPr lang="tr-TR"/>
              <a:t>Zil </a:t>
            </a:r>
          </a:p>
        </p:txBody>
      </p:sp>
      <p:sp>
        <p:nvSpPr>
          <p:cNvPr id="15373" name="13 Metin kutusu"/>
          <p:cNvSpPr txBox="1">
            <a:spLocks noChangeArrowheads="1"/>
          </p:cNvSpPr>
          <p:nvPr/>
        </p:nvSpPr>
        <p:spPr bwMode="auto">
          <a:xfrm>
            <a:off x="508000" y="5429250"/>
            <a:ext cx="492125" cy="369888"/>
          </a:xfrm>
          <a:prstGeom prst="rect">
            <a:avLst/>
          </a:prstGeom>
          <a:noFill/>
          <a:ln w="9525">
            <a:noFill/>
            <a:miter lim="800000"/>
            <a:headEnd/>
            <a:tailEnd/>
          </a:ln>
        </p:spPr>
        <p:txBody>
          <a:bodyPr wrap="none">
            <a:spAutoFit/>
          </a:bodyPr>
          <a:lstStyle/>
          <a:p>
            <a:r>
              <a:rPr lang="tr-TR"/>
              <a:t>Zil </a:t>
            </a:r>
          </a:p>
        </p:txBody>
      </p:sp>
      <p:sp>
        <p:nvSpPr>
          <p:cNvPr id="15374" name="14 Metin kutusu"/>
          <p:cNvSpPr txBox="1">
            <a:spLocks noChangeArrowheads="1"/>
          </p:cNvSpPr>
          <p:nvPr/>
        </p:nvSpPr>
        <p:spPr bwMode="auto">
          <a:xfrm>
            <a:off x="2679700" y="5429250"/>
            <a:ext cx="1749425" cy="369888"/>
          </a:xfrm>
          <a:prstGeom prst="rect">
            <a:avLst/>
          </a:prstGeom>
          <a:noFill/>
          <a:ln w="9525">
            <a:noFill/>
            <a:miter lim="800000"/>
            <a:headEnd/>
            <a:tailEnd/>
          </a:ln>
        </p:spPr>
        <p:txBody>
          <a:bodyPr wrap="none">
            <a:spAutoFit/>
          </a:bodyPr>
          <a:lstStyle/>
          <a:p>
            <a:r>
              <a:rPr lang="tr-TR"/>
              <a:t>Tükürük salgısı</a:t>
            </a:r>
          </a:p>
        </p:txBody>
      </p:sp>
      <p:sp>
        <p:nvSpPr>
          <p:cNvPr id="15375" name="15 Metin kutusu"/>
          <p:cNvSpPr txBox="1">
            <a:spLocks noChangeArrowheads="1"/>
          </p:cNvSpPr>
          <p:nvPr/>
        </p:nvSpPr>
        <p:spPr bwMode="auto">
          <a:xfrm>
            <a:off x="7037388" y="5429250"/>
            <a:ext cx="1749425" cy="369888"/>
          </a:xfrm>
          <a:prstGeom prst="rect">
            <a:avLst/>
          </a:prstGeom>
          <a:noFill/>
          <a:ln w="9525">
            <a:noFill/>
            <a:miter lim="800000"/>
            <a:headEnd/>
            <a:tailEnd/>
          </a:ln>
        </p:spPr>
        <p:txBody>
          <a:bodyPr wrap="none">
            <a:spAutoFit/>
          </a:bodyPr>
          <a:lstStyle/>
          <a:p>
            <a:r>
              <a:rPr lang="tr-TR"/>
              <a:t>Tükürük salgısı</a:t>
            </a:r>
          </a:p>
        </p:txBody>
      </p:sp>
      <p:sp>
        <p:nvSpPr>
          <p:cNvPr id="15376" name="16 Metin kutusu"/>
          <p:cNvSpPr txBox="1">
            <a:spLocks noChangeArrowheads="1"/>
          </p:cNvSpPr>
          <p:nvPr/>
        </p:nvSpPr>
        <p:spPr bwMode="auto">
          <a:xfrm>
            <a:off x="6929438" y="5929313"/>
            <a:ext cx="1771650" cy="338137"/>
          </a:xfrm>
          <a:prstGeom prst="rect">
            <a:avLst/>
          </a:prstGeom>
          <a:noFill/>
          <a:ln w="9525">
            <a:noFill/>
            <a:miter lim="800000"/>
            <a:headEnd/>
            <a:tailEnd/>
          </a:ln>
        </p:spPr>
        <p:txBody>
          <a:bodyPr wrap="none">
            <a:spAutoFit/>
          </a:bodyPr>
          <a:lstStyle/>
          <a:p>
            <a:r>
              <a:rPr lang="tr-TR" sz="1600" b="1"/>
              <a:t>Şartlanmış yanıt</a:t>
            </a:r>
          </a:p>
        </p:txBody>
      </p:sp>
      <p:sp>
        <p:nvSpPr>
          <p:cNvPr id="15377" name="17 Metin kutusu"/>
          <p:cNvSpPr txBox="1">
            <a:spLocks noChangeArrowheads="1"/>
          </p:cNvSpPr>
          <p:nvPr/>
        </p:nvSpPr>
        <p:spPr bwMode="auto">
          <a:xfrm>
            <a:off x="2286000" y="3286125"/>
            <a:ext cx="2068513" cy="338138"/>
          </a:xfrm>
          <a:prstGeom prst="rect">
            <a:avLst/>
          </a:prstGeom>
          <a:noFill/>
          <a:ln w="9525">
            <a:noFill/>
            <a:miter lim="800000"/>
            <a:headEnd/>
            <a:tailEnd/>
          </a:ln>
        </p:spPr>
        <p:txBody>
          <a:bodyPr wrap="none">
            <a:spAutoFit/>
          </a:bodyPr>
          <a:lstStyle/>
          <a:p>
            <a:r>
              <a:rPr lang="tr-TR" sz="1600" b="1"/>
              <a:t>Şartlanmamış yanıt</a:t>
            </a:r>
          </a:p>
        </p:txBody>
      </p:sp>
      <p:sp>
        <p:nvSpPr>
          <p:cNvPr id="15378" name="18 Metin kutusu"/>
          <p:cNvSpPr txBox="1">
            <a:spLocks noChangeArrowheads="1"/>
          </p:cNvSpPr>
          <p:nvPr/>
        </p:nvSpPr>
        <p:spPr bwMode="auto">
          <a:xfrm>
            <a:off x="2286000" y="5916613"/>
            <a:ext cx="2068513" cy="339725"/>
          </a:xfrm>
          <a:prstGeom prst="rect">
            <a:avLst/>
          </a:prstGeom>
          <a:noFill/>
          <a:ln w="9525">
            <a:noFill/>
            <a:miter lim="800000"/>
            <a:headEnd/>
            <a:tailEnd/>
          </a:ln>
        </p:spPr>
        <p:txBody>
          <a:bodyPr wrap="none">
            <a:spAutoFit/>
          </a:bodyPr>
          <a:lstStyle/>
          <a:p>
            <a:r>
              <a:rPr lang="tr-TR" sz="1600" b="1"/>
              <a:t>Şartlanmamış yanıt</a:t>
            </a:r>
          </a:p>
        </p:txBody>
      </p:sp>
      <p:sp>
        <p:nvSpPr>
          <p:cNvPr id="15379" name="19 Metin kutusu"/>
          <p:cNvSpPr txBox="1">
            <a:spLocks noChangeArrowheads="1"/>
          </p:cNvSpPr>
          <p:nvPr/>
        </p:nvSpPr>
        <p:spPr bwMode="auto">
          <a:xfrm>
            <a:off x="6543675" y="3286125"/>
            <a:ext cx="1084263" cy="338138"/>
          </a:xfrm>
          <a:prstGeom prst="rect">
            <a:avLst/>
          </a:prstGeom>
          <a:noFill/>
          <a:ln w="9525">
            <a:noFill/>
            <a:miter lim="800000"/>
            <a:headEnd/>
            <a:tailEnd/>
          </a:ln>
        </p:spPr>
        <p:txBody>
          <a:bodyPr wrap="none">
            <a:spAutoFit/>
          </a:bodyPr>
          <a:lstStyle/>
          <a:p>
            <a:r>
              <a:rPr lang="tr-TR" sz="1600" b="1"/>
              <a:t>Yanıt yok</a:t>
            </a:r>
          </a:p>
        </p:txBody>
      </p:sp>
      <p:sp>
        <p:nvSpPr>
          <p:cNvPr id="15380" name="20 Metin kutusu"/>
          <p:cNvSpPr txBox="1">
            <a:spLocks noChangeArrowheads="1"/>
          </p:cNvSpPr>
          <p:nvPr/>
        </p:nvSpPr>
        <p:spPr bwMode="auto">
          <a:xfrm>
            <a:off x="2000250" y="2643188"/>
            <a:ext cx="639763" cy="307975"/>
          </a:xfrm>
          <a:prstGeom prst="rect">
            <a:avLst/>
          </a:prstGeom>
          <a:noFill/>
          <a:ln w="9525">
            <a:noFill/>
            <a:miter lim="800000"/>
            <a:headEnd/>
            <a:tailEnd/>
          </a:ln>
        </p:spPr>
        <p:txBody>
          <a:bodyPr wrap="none">
            <a:spAutoFit/>
          </a:bodyPr>
          <a:lstStyle/>
          <a:p>
            <a:r>
              <a:rPr lang="tr-TR" sz="1400"/>
              <a:t>Yanıt </a:t>
            </a:r>
          </a:p>
        </p:txBody>
      </p:sp>
      <p:sp>
        <p:nvSpPr>
          <p:cNvPr id="15381" name="21 Metin kutusu"/>
          <p:cNvSpPr txBox="1">
            <a:spLocks noChangeArrowheads="1"/>
          </p:cNvSpPr>
          <p:nvPr/>
        </p:nvSpPr>
        <p:spPr bwMode="auto">
          <a:xfrm>
            <a:off x="5932488" y="2643188"/>
            <a:ext cx="639762" cy="307975"/>
          </a:xfrm>
          <a:prstGeom prst="rect">
            <a:avLst/>
          </a:prstGeom>
          <a:noFill/>
          <a:ln w="9525">
            <a:noFill/>
            <a:miter lim="800000"/>
            <a:headEnd/>
            <a:tailEnd/>
          </a:ln>
        </p:spPr>
        <p:txBody>
          <a:bodyPr wrap="none">
            <a:spAutoFit/>
          </a:bodyPr>
          <a:lstStyle/>
          <a:p>
            <a:r>
              <a:rPr lang="tr-TR" sz="1400"/>
              <a:t>Yanıt </a:t>
            </a:r>
          </a:p>
        </p:txBody>
      </p:sp>
      <p:sp>
        <p:nvSpPr>
          <p:cNvPr id="15382" name="22 Metin kutusu"/>
          <p:cNvSpPr txBox="1">
            <a:spLocks noChangeArrowheads="1"/>
          </p:cNvSpPr>
          <p:nvPr/>
        </p:nvSpPr>
        <p:spPr bwMode="auto">
          <a:xfrm>
            <a:off x="5929313" y="5264150"/>
            <a:ext cx="639762" cy="307975"/>
          </a:xfrm>
          <a:prstGeom prst="rect">
            <a:avLst/>
          </a:prstGeom>
          <a:noFill/>
          <a:ln w="9525">
            <a:noFill/>
            <a:miter lim="800000"/>
            <a:headEnd/>
            <a:tailEnd/>
          </a:ln>
        </p:spPr>
        <p:txBody>
          <a:bodyPr wrap="none">
            <a:spAutoFit/>
          </a:bodyPr>
          <a:lstStyle/>
          <a:p>
            <a:r>
              <a:rPr lang="tr-TR" sz="1400"/>
              <a:t>Yanıt </a:t>
            </a:r>
          </a:p>
        </p:txBody>
      </p:sp>
      <p:sp>
        <p:nvSpPr>
          <p:cNvPr id="15383" name="23 Metin kutusu"/>
          <p:cNvSpPr txBox="1">
            <a:spLocks noChangeArrowheads="1"/>
          </p:cNvSpPr>
          <p:nvPr/>
        </p:nvSpPr>
        <p:spPr bwMode="auto">
          <a:xfrm>
            <a:off x="2071688" y="5264150"/>
            <a:ext cx="639762" cy="307975"/>
          </a:xfrm>
          <a:prstGeom prst="rect">
            <a:avLst/>
          </a:prstGeom>
          <a:noFill/>
          <a:ln w="9525">
            <a:noFill/>
            <a:miter lim="800000"/>
            <a:headEnd/>
            <a:tailEnd/>
          </a:ln>
        </p:spPr>
        <p:txBody>
          <a:bodyPr wrap="none">
            <a:spAutoFit/>
          </a:bodyPr>
          <a:lstStyle/>
          <a:p>
            <a:r>
              <a:rPr lang="tr-TR" sz="1400"/>
              <a:t>Yanıt </a:t>
            </a:r>
          </a:p>
        </p:txBody>
      </p:sp>
      <p:sp>
        <p:nvSpPr>
          <p:cNvPr id="15384" name="24 Başlık"/>
          <p:cNvSpPr>
            <a:spLocks noGrp="1"/>
          </p:cNvSpPr>
          <p:nvPr>
            <p:ph type="title"/>
          </p:nvPr>
        </p:nvSpPr>
        <p:spPr>
          <a:xfrm>
            <a:off x="457200" y="-142875"/>
            <a:ext cx="8229600" cy="1143000"/>
          </a:xfrm>
        </p:spPr>
        <p:txBody>
          <a:bodyPr/>
          <a:lstStyle/>
          <a:p>
            <a:pPr eaLnBrk="1" hangingPunct="1"/>
            <a:r>
              <a:rPr lang="tr-TR" smtClean="0"/>
              <a:t>Pavlov’un köpek deneyi</a:t>
            </a:r>
          </a:p>
        </p:txBody>
      </p:sp>
      <p:sp>
        <p:nvSpPr>
          <p:cNvPr id="15385" name="26 Metin kutusu"/>
          <p:cNvSpPr txBox="1">
            <a:spLocks noChangeArrowheads="1"/>
          </p:cNvSpPr>
          <p:nvPr/>
        </p:nvSpPr>
        <p:spPr bwMode="auto">
          <a:xfrm>
            <a:off x="0" y="3286125"/>
            <a:ext cx="2079625" cy="338138"/>
          </a:xfrm>
          <a:prstGeom prst="rect">
            <a:avLst/>
          </a:prstGeom>
          <a:noFill/>
          <a:ln w="9525">
            <a:noFill/>
            <a:miter lim="800000"/>
            <a:headEnd/>
            <a:tailEnd/>
          </a:ln>
        </p:spPr>
        <p:txBody>
          <a:bodyPr wrap="none">
            <a:spAutoFit/>
          </a:bodyPr>
          <a:lstStyle/>
          <a:p>
            <a:r>
              <a:rPr lang="tr-TR" sz="1600" b="1"/>
              <a:t>Şartlanmamış uyarı</a:t>
            </a:r>
          </a:p>
        </p:txBody>
      </p:sp>
      <p:sp>
        <p:nvSpPr>
          <p:cNvPr id="15386" name="27 Metin kutusu"/>
          <p:cNvSpPr txBox="1">
            <a:spLocks noChangeArrowheads="1"/>
          </p:cNvSpPr>
          <p:nvPr/>
        </p:nvSpPr>
        <p:spPr bwMode="auto">
          <a:xfrm>
            <a:off x="4557713" y="3286125"/>
            <a:ext cx="1154112" cy="338138"/>
          </a:xfrm>
          <a:prstGeom prst="rect">
            <a:avLst/>
          </a:prstGeom>
          <a:noFill/>
          <a:ln w="9525">
            <a:noFill/>
            <a:miter lim="800000"/>
            <a:headEnd/>
            <a:tailEnd/>
          </a:ln>
        </p:spPr>
        <p:txBody>
          <a:bodyPr wrap="none">
            <a:spAutoFit/>
          </a:bodyPr>
          <a:lstStyle/>
          <a:p>
            <a:r>
              <a:rPr lang="tr-TR" sz="1600" b="1"/>
              <a:t>Nötr uyarı</a:t>
            </a:r>
          </a:p>
        </p:txBody>
      </p:sp>
      <p:sp>
        <p:nvSpPr>
          <p:cNvPr id="15387" name="28 Metin kutusu"/>
          <p:cNvSpPr txBox="1">
            <a:spLocks noChangeArrowheads="1"/>
          </p:cNvSpPr>
          <p:nvPr/>
        </p:nvSpPr>
        <p:spPr bwMode="auto">
          <a:xfrm>
            <a:off x="4616450" y="5916613"/>
            <a:ext cx="1782763" cy="339725"/>
          </a:xfrm>
          <a:prstGeom prst="rect">
            <a:avLst/>
          </a:prstGeom>
          <a:noFill/>
          <a:ln w="9525">
            <a:noFill/>
            <a:miter lim="800000"/>
            <a:headEnd/>
            <a:tailEnd/>
          </a:ln>
        </p:spPr>
        <p:txBody>
          <a:bodyPr wrap="none">
            <a:spAutoFit/>
          </a:bodyPr>
          <a:lstStyle/>
          <a:p>
            <a:r>
              <a:rPr lang="tr-TR" sz="1600" b="1"/>
              <a:t>Şartlanmış uyarı</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ctrTitle"/>
          </p:nvPr>
        </p:nvSpPr>
        <p:spPr/>
        <p:txBody>
          <a:bodyPr/>
          <a:lstStyle/>
          <a:p>
            <a:pPr eaLnBrk="1" hangingPunct="1">
              <a:defRPr/>
            </a:pPr>
            <a:r>
              <a:rPr lang="tr-TR" smtClean="0"/>
              <a:t>Bizim şartlanmalarımız neler?</a:t>
            </a:r>
          </a:p>
        </p:txBody>
      </p:sp>
      <p:grpSp>
        <p:nvGrpSpPr>
          <p:cNvPr id="16387" name="10 Grup"/>
          <p:cNvGrpSpPr>
            <a:grpSpLocks/>
          </p:cNvGrpSpPr>
          <p:nvPr/>
        </p:nvGrpSpPr>
        <p:grpSpPr bwMode="auto">
          <a:xfrm>
            <a:off x="7740650" y="5805488"/>
            <a:ext cx="1403350" cy="790575"/>
            <a:chOff x="7143768" y="1214422"/>
            <a:chExt cx="1400991" cy="809625"/>
          </a:xfrm>
        </p:grpSpPr>
        <p:pic>
          <p:nvPicPr>
            <p:cNvPr id="16388" name="Picture 9"/>
            <p:cNvPicPr>
              <a:picLocks noChangeAspect="1" noChangeArrowheads="1"/>
            </p:cNvPicPr>
            <p:nvPr/>
          </p:nvPicPr>
          <p:blipFill>
            <a:blip r:embed="rId3">
              <a:grayscl/>
              <a:biLevel thresh="50000"/>
            </a:blip>
            <a:srcRect/>
            <a:stretch>
              <a:fillRect/>
            </a:stretch>
          </p:blipFill>
          <p:spPr bwMode="auto">
            <a:xfrm>
              <a:off x="7143768" y="1214422"/>
              <a:ext cx="1114425" cy="809625"/>
            </a:xfrm>
            <a:prstGeom prst="rect">
              <a:avLst/>
            </a:prstGeom>
            <a:noFill/>
            <a:ln w="9525">
              <a:noFill/>
              <a:miter lim="800000"/>
              <a:headEnd/>
              <a:tailEnd/>
            </a:ln>
          </p:spPr>
        </p:pic>
        <p:sp>
          <p:nvSpPr>
            <p:cNvPr id="16389" name="6 Metin kutusu"/>
            <p:cNvSpPr txBox="1">
              <a:spLocks noChangeArrowheads="1"/>
            </p:cNvSpPr>
            <p:nvPr/>
          </p:nvSpPr>
          <p:spPr bwMode="auto">
            <a:xfrm>
              <a:off x="7502905" y="1303814"/>
              <a:ext cx="1041854" cy="472656"/>
            </a:xfrm>
            <a:prstGeom prst="rect">
              <a:avLst/>
            </a:prstGeom>
            <a:noFill/>
            <a:ln w="9525">
              <a:noFill/>
              <a:miter lim="800000"/>
              <a:headEnd/>
              <a:tailEnd/>
            </a:ln>
          </p:spPr>
          <p:txBody>
            <a:bodyPr>
              <a:spAutoFit/>
            </a:bodyPr>
            <a:lstStyle/>
            <a:p>
              <a:r>
                <a:rPr lang="tr-TR" sz="2400" b="1">
                  <a:latin typeface="Bookman Old Style" pitchFamily="18" charset="0"/>
                </a:rPr>
                <a:t>5</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Documents and Settings\VAIO\My Documents\cebap\kilavuz\film\kurupilav.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grpSp>
        <p:nvGrpSpPr>
          <p:cNvPr id="17411" name="10 Grup"/>
          <p:cNvGrpSpPr>
            <a:grpSpLocks/>
          </p:cNvGrpSpPr>
          <p:nvPr/>
        </p:nvGrpSpPr>
        <p:grpSpPr bwMode="auto">
          <a:xfrm>
            <a:off x="7740650" y="5805488"/>
            <a:ext cx="1403350" cy="790575"/>
            <a:chOff x="7143768" y="1214422"/>
            <a:chExt cx="1400991" cy="809625"/>
          </a:xfrm>
        </p:grpSpPr>
        <p:pic>
          <p:nvPicPr>
            <p:cNvPr id="17412" name="Picture 9"/>
            <p:cNvPicPr>
              <a:picLocks noChangeAspect="1" noChangeArrowheads="1"/>
            </p:cNvPicPr>
            <p:nvPr/>
          </p:nvPicPr>
          <p:blipFill>
            <a:blip r:embed="rId4">
              <a:grayscl/>
              <a:biLevel thresh="50000"/>
            </a:blip>
            <a:srcRect/>
            <a:stretch>
              <a:fillRect/>
            </a:stretch>
          </p:blipFill>
          <p:spPr bwMode="auto">
            <a:xfrm>
              <a:off x="7143768" y="1214422"/>
              <a:ext cx="1114425" cy="809625"/>
            </a:xfrm>
            <a:prstGeom prst="rect">
              <a:avLst/>
            </a:prstGeom>
            <a:noFill/>
            <a:ln w="9525">
              <a:noFill/>
              <a:miter lim="800000"/>
              <a:headEnd/>
              <a:tailEnd/>
            </a:ln>
          </p:spPr>
        </p:pic>
        <p:sp>
          <p:nvSpPr>
            <p:cNvPr id="17413" name="6 Metin kutusu"/>
            <p:cNvSpPr txBox="1">
              <a:spLocks noChangeArrowheads="1"/>
            </p:cNvSpPr>
            <p:nvPr/>
          </p:nvSpPr>
          <p:spPr bwMode="auto">
            <a:xfrm>
              <a:off x="7502905" y="1303814"/>
              <a:ext cx="1041854" cy="472656"/>
            </a:xfrm>
            <a:prstGeom prst="rect">
              <a:avLst/>
            </a:prstGeom>
            <a:noFill/>
            <a:ln w="9525">
              <a:noFill/>
              <a:miter lim="800000"/>
              <a:headEnd/>
              <a:tailEnd/>
            </a:ln>
          </p:spPr>
          <p:txBody>
            <a:bodyPr>
              <a:spAutoFit/>
            </a:bodyPr>
            <a:lstStyle/>
            <a:p>
              <a:r>
                <a:rPr lang="tr-TR" sz="2400" b="1">
                  <a:latin typeface="Bookman Old Style" pitchFamily="18" charset="0"/>
                </a:rPr>
                <a:t>6</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C:\Documents and Settings\VAIO\My Documents\cebap\kilavuz\film\cay_sigara.jpg"/>
          <p:cNvPicPr>
            <a:picLocks noChangeAspect="1" noChangeArrowheads="1"/>
          </p:cNvPicPr>
          <p:nvPr/>
        </p:nvPicPr>
        <p:blipFill>
          <a:blip r:embed="rId3"/>
          <a:srcRect/>
          <a:stretch>
            <a:fillRect/>
          </a:stretch>
        </p:blipFill>
        <p:spPr bwMode="auto">
          <a:xfrm>
            <a:off x="238125" y="571500"/>
            <a:ext cx="8885238" cy="5857875"/>
          </a:xfrm>
          <a:prstGeom prst="rect">
            <a:avLst/>
          </a:prstGeom>
          <a:noFill/>
          <a:ln w="9525">
            <a:noFill/>
            <a:miter lim="800000"/>
            <a:headEnd/>
            <a:tailEnd/>
          </a:ln>
        </p:spPr>
      </p:pic>
      <p:grpSp>
        <p:nvGrpSpPr>
          <p:cNvPr id="18435" name="10 Grup"/>
          <p:cNvGrpSpPr>
            <a:grpSpLocks/>
          </p:cNvGrpSpPr>
          <p:nvPr/>
        </p:nvGrpSpPr>
        <p:grpSpPr bwMode="auto">
          <a:xfrm>
            <a:off x="7740650" y="5805488"/>
            <a:ext cx="1403350" cy="790575"/>
            <a:chOff x="7143768" y="1214422"/>
            <a:chExt cx="1400991" cy="809625"/>
          </a:xfrm>
        </p:grpSpPr>
        <p:pic>
          <p:nvPicPr>
            <p:cNvPr id="18436" name="Picture 9"/>
            <p:cNvPicPr>
              <a:picLocks noChangeAspect="1" noChangeArrowheads="1"/>
            </p:cNvPicPr>
            <p:nvPr/>
          </p:nvPicPr>
          <p:blipFill>
            <a:blip r:embed="rId4">
              <a:grayscl/>
              <a:biLevel thresh="50000"/>
            </a:blip>
            <a:srcRect/>
            <a:stretch>
              <a:fillRect/>
            </a:stretch>
          </p:blipFill>
          <p:spPr bwMode="auto">
            <a:xfrm>
              <a:off x="7143768" y="1214422"/>
              <a:ext cx="1114425" cy="809625"/>
            </a:xfrm>
            <a:prstGeom prst="rect">
              <a:avLst/>
            </a:prstGeom>
            <a:noFill/>
            <a:ln w="9525">
              <a:noFill/>
              <a:miter lim="800000"/>
              <a:headEnd/>
              <a:tailEnd/>
            </a:ln>
          </p:spPr>
        </p:pic>
        <p:sp>
          <p:nvSpPr>
            <p:cNvPr id="18437" name="6 Metin kutusu"/>
            <p:cNvSpPr txBox="1">
              <a:spLocks noChangeArrowheads="1"/>
            </p:cNvSpPr>
            <p:nvPr/>
          </p:nvSpPr>
          <p:spPr bwMode="auto">
            <a:xfrm>
              <a:off x="7502905" y="1303814"/>
              <a:ext cx="1041854" cy="472656"/>
            </a:xfrm>
            <a:prstGeom prst="rect">
              <a:avLst/>
            </a:prstGeom>
            <a:noFill/>
            <a:ln w="9525">
              <a:noFill/>
              <a:miter lim="800000"/>
              <a:headEnd/>
              <a:tailEnd/>
            </a:ln>
          </p:spPr>
          <p:txBody>
            <a:bodyPr>
              <a:spAutoFit/>
            </a:bodyPr>
            <a:lstStyle/>
            <a:p>
              <a:r>
                <a:rPr lang="tr-TR" sz="2400" b="1">
                  <a:latin typeface="Bookman Old Style" pitchFamily="18" charset="0"/>
                </a:rPr>
                <a:t>7</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mint_chocolate_and_coffee.jpg">
            <a:hlinkClick r:id="rId3"/>
          </p:cNvPr>
          <p:cNvPicPr>
            <a:picLocks noChangeAspect="1" noChangeArrowheads="1"/>
          </p:cNvPicPr>
          <p:nvPr/>
        </p:nvPicPr>
        <p:blipFill>
          <a:blip r:embed="rId4"/>
          <a:srcRect/>
          <a:stretch>
            <a:fillRect/>
          </a:stretch>
        </p:blipFill>
        <p:spPr bwMode="auto">
          <a:xfrm>
            <a:off x="0" y="357188"/>
            <a:ext cx="9067800" cy="6143625"/>
          </a:xfrm>
          <a:prstGeom prst="rect">
            <a:avLst/>
          </a:prstGeom>
          <a:noFill/>
          <a:ln w="9525">
            <a:noFill/>
            <a:miter lim="800000"/>
            <a:headEnd/>
            <a:tailEnd/>
          </a:ln>
        </p:spPr>
      </p:pic>
      <p:grpSp>
        <p:nvGrpSpPr>
          <p:cNvPr id="19459" name="10 Grup"/>
          <p:cNvGrpSpPr>
            <a:grpSpLocks/>
          </p:cNvGrpSpPr>
          <p:nvPr/>
        </p:nvGrpSpPr>
        <p:grpSpPr bwMode="auto">
          <a:xfrm>
            <a:off x="7740650" y="5805488"/>
            <a:ext cx="1403350" cy="790575"/>
            <a:chOff x="7143768" y="1214422"/>
            <a:chExt cx="1400991" cy="809625"/>
          </a:xfrm>
        </p:grpSpPr>
        <p:pic>
          <p:nvPicPr>
            <p:cNvPr id="19460" name="Picture 9"/>
            <p:cNvPicPr>
              <a:picLocks noChangeAspect="1" noChangeArrowheads="1"/>
            </p:cNvPicPr>
            <p:nvPr/>
          </p:nvPicPr>
          <p:blipFill>
            <a:blip r:embed="rId5">
              <a:grayscl/>
              <a:biLevel thresh="50000"/>
            </a:blip>
            <a:srcRect/>
            <a:stretch>
              <a:fillRect/>
            </a:stretch>
          </p:blipFill>
          <p:spPr bwMode="auto">
            <a:xfrm>
              <a:off x="7143768" y="1214422"/>
              <a:ext cx="1114425" cy="809625"/>
            </a:xfrm>
            <a:prstGeom prst="rect">
              <a:avLst/>
            </a:prstGeom>
            <a:noFill/>
            <a:ln w="9525">
              <a:noFill/>
              <a:miter lim="800000"/>
              <a:headEnd/>
              <a:tailEnd/>
            </a:ln>
          </p:spPr>
        </p:pic>
        <p:sp>
          <p:nvSpPr>
            <p:cNvPr id="19461" name="6 Metin kutusu"/>
            <p:cNvSpPr txBox="1">
              <a:spLocks noChangeArrowheads="1"/>
            </p:cNvSpPr>
            <p:nvPr/>
          </p:nvSpPr>
          <p:spPr bwMode="auto">
            <a:xfrm>
              <a:off x="7502905" y="1303814"/>
              <a:ext cx="1041854" cy="472656"/>
            </a:xfrm>
            <a:prstGeom prst="rect">
              <a:avLst/>
            </a:prstGeom>
            <a:noFill/>
            <a:ln w="9525">
              <a:noFill/>
              <a:miter lim="800000"/>
              <a:headEnd/>
              <a:tailEnd/>
            </a:ln>
          </p:spPr>
          <p:txBody>
            <a:bodyPr>
              <a:spAutoFit/>
            </a:bodyPr>
            <a:lstStyle/>
            <a:p>
              <a:r>
                <a:rPr lang="tr-TR" sz="2400" b="1">
                  <a:latin typeface="Bookman Old Style" pitchFamily="18" charset="0"/>
                </a:rPr>
                <a:t>8</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r>
              <a:rPr lang="tr-TR" smtClean="0"/>
              <a:t>Sigara dünyada ve ülkemizde önemli bir halk sağlığı problemidir.</a:t>
            </a:r>
          </a:p>
          <a:p>
            <a:pPr eaLnBrk="1" hangingPunct="1"/>
            <a:endParaRPr lang="tr-TR" smtClean="0"/>
          </a:p>
          <a:p>
            <a:pPr eaLnBrk="1" hangingPunct="1"/>
            <a:r>
              <a:rPr lang="tr-TR" smtClean="0"/>
              <a:t>Sigara içimi gelişmiş ülkelerde ölümlerin en önemli nedenlerinden biri olarak kabul edilmektedir.</a:t>
            </a:r>
          </a:p>
          <a:p>
            <a:pPr eaLnBrk="1" hangingPunct="1"/>
            <a:endParaRPr lang="tr-TR"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Başlık"/>
          <p:cNvSpPr>
            <a:spLocks noGrp="1"/>
          </p:cNvSpPr>
          <p:nvPr>
            <p:ph type="title"/>
          </p:nvPr>
        </p:nvSpPr>
        <p:spPr>
          <a:xfrm>
            <a:off x="-323850" y="-315913"/>
            <a:ext cx="9732963" cy="1143001"/>
          </a:xfrm>
        </p:spPr>
        <p:txBody>
          <a:bodyPr/>
          <a:lstStyle/>
          <a:p>
            <a:pPr eaLnBrk="1" hangingPunct="1"/>
            <a:r>
              <a:rPr lang="tr-TR" sz="2800" smtClean="0"/>
              <a:t>Sigara şartlanmaları</a:t>
            </a:r>
          </a:p>
        </p:txBody>
      </p:sp>
      <p:sp>
        <p:nvSpPr>
          <p:cNvPr id="20483" name="2 İçerik Yer Tutucusu"/>
          <p:cNvSpPr>
            <a:spLocks noGrp="1"/>
          </p:cNvSpPr>
          <p:nvPr>
            <p:ph idx="1"/>
          </p:nvPr>
        </p:nvSpPr>
        <p:spPr>
          <a:xfrm>
            <a:off x="971550" y="836613"/>
            <a:ext cx="4400550" cy="4349750"/>
          </a:xfrm>
        </p:spPr>
        <p:txBody>
          <a:bodyPr/>
          <a:lstStyle/>
          <a:p>
            <a:pPr eaLnBrk="1" hangingPunct="1"/>
            <a:r>
              <a:rPr lang="tr-TR" smtClean="0"/>
              <a:t>“… olursa … olur”</a:t>
            </a:r>
          </a:p>
          <a:p>
            <a:pPr eaLnBrk="1" hangingPunct="1"/>
            <a:r>
              <a:rPr lang="tr-TR" smtClean="0"/>
              <a:t>“içersem … olur”</a:t>
            </a:r>
          </a:p>
          <a:p>
            <a:pPr eaLnBrk="1" hangingPunct="1"/>
            <a:r>
              <a:rPr lang="tr-TR" smtClean="0"/>
              <a:t>“… olmazsa … olur”</a:t>
            </a:r>
          </a:p>
          <a:p>
            <a:pPr eaLnBrk="1" hangingPunct="1"/>
            <a:endParaRPr lang="tr-TR" smtClean="0"/>
          </a:p>
          <a:p>
            <a:pPr eaLnBrk="1" hangingPunct="1"/>
            <a:r>
              <a:rPr lang="tr-TR" smtClean="0"/>
              <a:t>Kahve-sigara</a:t>
            </a:r>
            <a:endParaRPr lang="en-US" smtClean="0"/>
          </a:p>
          <a:p>
            <a:pPr eaLnBrk="1" hangingPunct="1"/>
            <a:r>
              <a:rPr lang="tr-TR" smtClean="0"/>
              <a:t>Alkol-sigara</a:t>
            </a:r>
            <a:endParaRPr lang="en-US" smtClean="0"/>
          </a:p>
          <a:p>
            <a:pPr eaLnBrk="1" hangingPunct="1"/>
            <a:r>
              <a:rPr lang="tr-TR" smtClean="0"/>
              <a:t>Yemek sonrası sigara </a:t>
            </a:r>
            <a:endParaRPr lang="en-US" smtClean="0"/>
          </a:p>
          <a:p>
            <a:pPr eaLnBrk="1" hangingPunct="1"/>
            <a:r>
              <a:rPr lang="tr-TR" smtClean="0"/>
              <a:t>Çalışırken sigara</a:t>
            </a:r>
            <a:endParaRPr lang="en-US" smtClean="0"/>
          </a:p>
          <a:p>
            <a:pPr eaLnBrk="1" hangingPunct="1"/>
            <a:r>
              <a:rPr lang="tr-TR" smtClean="0"/>
              <a:t>Stres olunca</a:t>
            </a:r>
            <a:endParaRPr lang="en-US" smtClean="0"/>
          </a:p>
          <a:p>
            <a:pPr eaLnBrk="1" hangingPunct="1"/>
            <a:endParaRPr lang="tr-TR" smtClean="0"/>
          </a:p>
        </p:txBody>
      </p:sp>
      <p:pic>
        <p:nvPicPr>
          <p:cNvPr id="20484" name="Picture 2"/>
          <p:cNvPicPr>
            <a:picLocks noChangeAspect="1" noChangeArrowheads="1"/>
          </p:cNvPicPr>
          <p:nvPr/>
        </p:nvPicPr>
        <p:blipFill>
          <a:blip r:embed="rId3"/>
          <a:srcRect/>
          <a:stretch>
            <a:fillRect/>
          </a:stretch>
        </p:blipFill>
        <p:spPr bwMode="auto">
          <a:xfrm>
            <a:off x="5651500" y="908050"/>
            <a:ext cx="3171825" cy="4762500"/>
          </a:xfrm>
          <a:prstGeom prst="rect">
            <a:avLst/>
          </a:prstGeom>
          <a:noFill/>
          <a:ln w="9525">
            <a:noFill/>
            <a:miter lim="800000"/>
            <a:headEnd/>
            <a:tailEnd/>
          </a:ln>
        </p:spPr>
      </p:pic>
      <p:cxnSp>
        <p:nvCxnSpPr>
          <p:cNvPr id="6" name="5 Düz Bağlayıcı"/>
          <p:cNvCxnSpPr/>
          <p:nvPr/>
        </p:nvCxnSpPr>
        <p:spPr>
          <a:xfrm>
            <a:off x="0" y="3068638"/>
            <a:ext cx="543560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20486" name="10 Grup"/>
          <p:cNvGrpSpPr>
            <a:grpSpLocks/>
          </p:cNvGrpSpPr>
          <p:nvPr/>
        </p:nvGrpSpPr>
        <p:grpSpPr bwMode="auto">
          <a:xfrm>
            <a:off x="7596188" y="5805488"/>
            <a:ext cx="1547812" cy="790575"/>
            <a:chOff x="7143768" y="1214422"/>
            <a:chExt cx="1400991" cy="809625"/>
          </a:xfrm>
        </p:grpSpPr>
        <p:pic>
          <p:nvPicPr>
            <p:cNvPr id="20487" name="Picture 9"/>
            <p:cNvPicPr>
              <a:picLocks noChangeAspect="1" noChangeArrowheads="1"/>
            </p:cNvPicPr>
            <p:nvPr/>
          </p:nvPicPr>
          <p:blipFill>
            <a:blip r:embed="rId4">
              <a:grayscl/>
              <a:biLevel thresh="50000"/>
            </a:blip>
            <a:srcRect/>
            <a:stretch>
              <a:fillRect/>
            </a:stretch>
          </p:blipFill>
          <p:spPr bwMode="auto">
            <a:xfrm>
              <a:off x="7143768" y="1214422"/>
              <a:ext cx="1114425" cy="809625"/>
            </a:xfrm>
            <a:prstGeom prst="rect">
              <a:avLst/>
            </a:prstGeom>
            <a:noFill/>
            <a:ln w="9525">
              <a:noFill/>
              <a:miter lim="800000"/>
              <a:headEnd/>
              <a:tailEnd/>
            </a:ln>
          </p:spPr>
        </p:pic>
        <p:sp>
          <p:nvSpPr>
            <p:cNvPr id="20488" name="6 Metin kutusu"/>
            <p:cNvSpPr txBox="1">
              <a:spLocks noChangeArrowheads="1"/>
            </p:cNvSpPr>
            <p:nvPr/>
          </p:nvSpPr>
          <p:spPr bwMode="auto">
            <a:xfrm>
              <a:off x="7404503" y="1303814"/>
              <a:ext cx="1140256" cy="472656"/>
            </a:xfrm>
            <a:prstGeom prst="rect">
              <a:avLst/>
            </a:prstGeom>
            <a:noFill/>
            <a:ln w="9525">
              <a:noFill/>
              <a:miter lim="800000"/>
              <a:headEnd/>
              <a:tailEnd/>
            </a:ln>
          </p:spPr>
          <p:txBody>
            <a:bodyPr>
              <a:spAutoFit/>
            </a:bodyPr>
            <a:lstStyle/>
            <a:p>
              <a:r>
                <a:rPr lang="tr-TR" sz="2400" b="1">
                  <a:latin typeface="Bookman Old Style" pitchFamily="18" charset="0"/>
                </a:rPr>
                <a:t>10</a:t>
              </a: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http://www.2temmuz.com/hk/news/images/stories/Sol/eller.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5603" name="1 Başlık"/>
          <p:cNvSpPr>
            <a:spLocks noGrp="1"/>
          </p:cNvSpPr>
          <p:nvPr>
            <p:ph type="ctrTitle"/>
          </p:nvPr>
        </p:nvSpPr>
        <p:spPr>
          <a:xfrm>
            <a:off x="0" y="0"/>
            <a:ext cx="5786438" cy="1470025"/>
          </a:xfrm>
        </p:spPr>
        <p:txBody>
          <a:bodyPr/>
          <a:lstStyle/>
          <a:p>
            <a:pPr algn="l" eaLnBrk="1" hangingPunct="1">
              <a:defRPr/>
            </a:pPr>
            <a:r>
              <a:rPr lang="tr-TR" smtClean="0"/>
              <a:t>El alışkanlıkları</a:t>
            </a:r>
          </a:p>
        </p:txBody>
      </p:sp>
      <p:grpSp>
        <p:nvGrpSpPr>
          <p:cNvPr id="21508" name="10 Grup"/>
          <p:cNvGrpSpPr>
            <a:grpSpLocks/>
          </p:cNvGrpSpPr>
          <p:nvPr/>
        </p:nvGrpSpPr>
        <p:grpSpPr bwMode="auto">
          <a:xfrm>
            <a:off x="7596188" y="5805488"/>
            <a:ext cx="1547812" cy="790575"/>
            <a:chOff x="7143768" y="1214422"/>
            <a:chExt cx="1400991" cy="809625"/>
          </a:xfrm>
        </p:grpSpPr>
        <p:pic>
          <p:nvPicPr>
            <p:cNvPr id="21509" name="Picture 9"/>
            <p:cNvPicPr>
              <a:picLocks noChangeAspect="1" noChangeArrowheads="1"/>
            </p:cNvPicPr>
            <p:nvPr/>
          </p:nvPicPr>
          <p:blipFill>
            <a:blip r:embed="rId4">
              <a:grayscl/>
              <a:biLevel thresh="50000"/>
            </a:blip>
            <a:srcRect/>
            <a:stretch>
              <a:fillRect/>
            </a:stretch>
          </p:blipFill>
          <p:spPr bwMode="auto">
            <a:xfrm>
              <a:off x="7143768" y="1214422"/>
              <a:ext cx="1114425" cy="809625"/>
            </a:xfrm>
            <a:prstGeom prst="rect">
              <a:avLst/>
            </a:prstGeom>
            <a:noFill/>
            <a:ln w="9525">
              <a:noFill/>
              <a:miter lim="800000"/>
              <a:headEnd/>
              <a:tailEnd/>
            </a:ln>
          </p:spPr>
        </p:pic>
        <p:sp>
          <p:nvSpPr>
            <p:cNvPr id="21510" name="6 Metin kutusu"/>
            <p:cNvSpPr txBox="1">
              <a:spLocks noChangeArrowheads="1"/>
            </p:cNvSpPr>
            <p:nvPr/>
          </p:nvSpPr>
          <p:spPr bwMode="auto">
            <a:xfrm>
              <a:off x="7404503" y="1303814"/>
              <a:ext cx="1140256" cy="472656"/>
            </a:xfrm>
            <a:prstGeom prst="rect">
              <a:avLst/>
            </a:prstGeom>
            <a:noFill/>
            <a:ln w="9525">
              <a:noFill/>
              <a:miter lim="800000"/>
              <a:headEnd/>
              <a:tailEnd/>
            </a:ln>
          </p:spPr>
          <p:txBody>
            <a:bodyPr>
              <a:spAutoFit/>
            </a:bodyPr>
            <a:lstStyle/>
            <a:p>
              <a:r>
                <a:rPr lang="tr-TR" sz="2400" b="1">
                  <a:latin typeface="Bookman Old Style" pitchFamily="18" charset="0"/>
                </a:rPr>
                <a:t>11</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17 Grup"/>
          <p:cNvGrpSpPr>
            <a:grpSpLocks/>
          </p:cNvGrpSpPr>
          <p:nvPr/>
        </p:nvGrpSpPr>
        <p:grpSpPr bwMode="auto">
          <a:xfrm>
            <a:off x="119063" y="1089025"/>
            <a:ext cx="2095500" cy="2474913"/>
            <a:chOff x="119063" y="0"/>
            <a:chExt cx="2095500" cy="2474913"/>
          </a:xfrm>
        </p:grpSpPr>
        <p:pic>
          <p:nvPicPr>
            <p:cNvPr id="22552" name="Picture 2" descr="http://www.aquiziam.com/pictures/flirting_tips_hair_tug.jpg"/>
            <p:cNvPicPr>
              <a:picLocks noChangeAspect="1" noChangeArrowheads="1"/>
            </p:cNvPicPr>
            <p:nvPr/>
          </p:nvPicPr>
          <p:blipFill>
            <a:blip r:embed="rId3"/>
            <a:srcRect/>
            <a:stretch>
              <a:fillRect/>
            </a:stretch>
          </p:blipFill>
          <p:spPr bwMode="auto">
            <a:xfrm>
              <a:off x="119063" y="379413"/>
              <a:ext cx="2095500" cy="2095500"/>
            </a:xfrm>
            <a:prstGeom prst="rect">
              <a:avLst/>
            </a:prstGeom>
            <a:noFill/>
            <a:ln w="9525">
              <a:noFill/>
              <a:miter lim="800000"/>
              <a:headEnd/>
              <a:tailEnd/>
            </a:ln>
          </p:spPr>
        </p:pic>
        <p:sp>
          <p:nvSpPr>
            <p:cNvPr id="22553" name="2 Metin kutusu"/>
            <p:cNvSpPr txBox="1">
              <a:spLocks noChangeArrowheads="1"/>
            </p:cNvSpPr>
            <p:nvPr/>
          </p:nvSpPr>
          <p:spPr bwMode="auto">
            <a:xfrm>
              <a:off x="333375" y="0"/>
              <a:ext cx="1724025" cy="369888"/>
            </a:xfrm>
            <a:prstGeom prst="rect">
              <a:avLst/>
            </a:prstGeom>
            <a:noFill/>
            <a:ln w="9525">
              <a:noFill/>
              <a:miter lim="800000"/>
              <a:headEnd/>
              <a:tailEnd/>
            </a:ln>
          </p:spPr>
          <p:txBody>
            <a:bodyPr wrap="none">
              <a:spAutoFit/>
            </a:bodyPr>
            <a:lstStyle/>
            <a:p>
              <a:pPr algn="ctr"/>
              <a:r>
                <a:rPr lang="tr-TR" b="1"/>
                <a:t>Saçla oynama</a:t>
              </a:r>
            </a:p>
          </p:txBody>
        </p:sp>
      </p:grpSp>
      <p:grpSp>
        <p:nvGrpSpPr>
          <p:cNvPr id="22531" name="20 Grup"/>
          <p:cNvGrpSpPr>
            <a:grpSpLocks/>
          </p:cNvGrpSpPr>
          <p:nvPr/>
        </p:nvGrpSpPr>
        <p:grpSpPr bwMode="auto">
          <a:xfrm>
            <a:off x="6429375" y="1089025"/>
            <a:ext cx="2500313" cy="2508250"/>
            <a:chOff x="6429375" y="0"/>
            <a:chExt cx="2500313" cy="2508250"/>
          </a:xfrm>
        </p:grpSpPr>
        <p:sp>
          <p:nvSpPr>
            <p:cNvPr id="22550" name="8 Metin kutusu"/>
            <p:cNvSpPr txBox="1">
              <a:spLocks noChangeArrowheads="1"/>
            </p:cNvSpPr>
            <p:nvPr/>
          </p:nvSpPr>
          <p:spPr bwMode="auto">
            <a:xfrm>
              <a:off x="6429375" y="0"/>
              <a:ext cx="2479675" cy="369888"/>
            </a:xfrm>
            <a:prstGeom prst="rect">
              <a:avLst/>
            </a:prstGeom>
            <a:noFill/>
            <a:ln w="9525">
              <a:noFill/>
              <a:miter lim="800000"/>
              <a:headEnd/>
              <a:tailEnd/>
            </a:ln>
          </p:spPr>
          <p:txBody>
            <a:bodyPr wrap="none">
              <a:spAutoFit/>
            </a:bodyPr>
            <a:lstStyle/>
            <a:p>
              <a:pPr algn="ctr"/>
              <a:r>
                <a:rPr lang="tr-TR" b="1"/>
                <a:t>Sürekli bir şey içmek</a:t>
              </a:r>
            </a:p>
          </p:txBody>
        </p:sp>
        <p:pic>
          <p:nvPicPr>
            <p:cNvPr id="22551" name="Picture 4" descr="http://www.impactlab.com/wp-content/uploads/2010/06/drinking-coffee.jpg"/>
            <p:cNvPicPr>
              <a:picLocks noChangeAspect="1" noChangeArrowheads="1"/>
            </p:cNvPicPr>
            <p:nvPr/>
          </p:nvPicPr>
          <p:blipFill>
            <a:blip r:embed="rId4"/>
            <a:srcRect/>
            <a:stretch>
              <a:fillRect/>
            </a:stretch>
          </p:blipFill>
          <p:spPr bwMode="auto">
            <a:xfrm>
              <a:off x="6778625" y="357188"/>
              <a:ext cx="2151063" cy="2151062"/>
            </a:xfrm>
            <a:prstGeom prst="rect">
              <a:avLst/>
            </a:prstGeom>
            <a:noFill/>
            <a:ln w="9525">
              <a:noFill/>
              <a:miter lim="800000"/>
              <a:headEnd/>
              <a:tailEnd/>
            </a:ln>
          </p:spPr>
        </p:pic>
      </p:grpSp>
      <p:grpSp>
        <p:nvGrpSpPr>
          <p:cNvPr id="22532" name="19 Grup"/>
          <p:cNvGrpSpPr>
            <a:grpSpLocks/>
          </p:cNvGrpSpPr>
          <p:nvPr/>
        </p:nvGrpSpPr>
        <p:grpSpPr bwMode="auto">
          <a:xfrm>
            <a:off x="4643438" y="1089025"/>
            <a:ext cx="2000250" cy="1992313"/>
            <a:chOff x="4643438" y="0"/>
            <a:chExt cx="2000250" cy="1992313"/>
          </a:xfrm>
        </p:grpSpPr>
        <p:sp>
          <p:nvSpPr>
            <p:cNvPr id="22548" name="4 Metin kutusu"/>
            <p:cNvSpPr txBox="1">
              <a:spLocks noChangeArrowheads="1"/>
            </p:cNvSpPr>
            <p:nvPr/>
          </p:nvSpPr>
          <p:spPr bwMode="auto">
            <a:xfrm>
              <a:off x="4714875" y="0"/>
              <a:ext cx="1693863" cy="369888"/>
            </a:xfrm>
            <a:prstGeom prst="rect">
              <a:avLst/>
            </a:prstGeom>
            <a:noFill/>
            <a:ln w="9525">
              <a:noFill/>
              <a:miter lim="800000"/>
              <a:headEnd/>
              <a:tailEnd/>
            </a:ln>
          </p:spPr>
          <p:txBody>
            <a:bodyPr wrap="none">
              <a:spAutoFit/>
            </a:bodyPr>
            <a:lstStyle/>
            <a:p>
              <a:pPr algn="ctr"/>
              <a:r>
                <a:rPr lang="tr-TR" b="1"/>
                <a:t>Tespih çekme</a:t>
              </a:r>
            </a:p>
          </p:txBody>
        </p:sp>
        <p:pic>
          <p:nvPicPr>
            <p:cNvPr id="22549" name="Picture 6" descr="http://farm1.static.flickr.com/173/383636345_66126cd99a.jpg?v=0"/>
            <p:cNvPicPr>
              <a:picLocks noChangeAspect="1" noChangeArrowheads="1"/>
            </p:cNvPicPr>
            <p:nvPr/>
          </p:nvPicPr>
          <p:blipFill>
            <a:blip r:embed="rId5"/>
            <a:srcRect/>
            <a:stretch>
              <a:fillRect/>
            </a:stretch>
          </p:blipFill>
          <p:spPr bwMode="auto">
            <a:xfrm>
              <a:off x="4643438" y="379413"/>
              <a:ext cx="2000250" cy="1612900"/>
            </a:xfrm>
            <a:prstGeom prst="rect">
              <a:avLst/>
            </a:prstGeom>
            <a:noFill/>
            <a:ln w="9525">
              <a:noFill/>
              <a:miter lim="800000"/>
              <a:headEnd/>
              <a:tailEnd/>
            </a:ln>
          </p:spPr>
        </p:pic>
      </p:grpSp>
      <p:grpSp>
        <p:nvGrpSpPr>
          <p:cNvPr id="22533" name="18 Grup"/>
          <p:cNvGrpSpPr>
            <a:grpSpLocks/>
          </p:cNvGrpSpPr>
          <p:nvPr/>
        </p:nvGrpSpPr>
        <p:grpSpPr bwMode="auto">
          <a:xfrm>
            <a:off x="2214563" y="1089025"/>
            <a:ext cx="2441575" cy="2643188"/>
            <a:chOff x="2214563" y="0"/>
            <a:chExt cx="2441575" cy="2643188"/>
          </a:xfrm>
        </p:grpSpPr>
        <p:sp>
          <p:nvSpPr>
            <p:cNvPr id="22546" name="6 Metin kutusu"/>
            <p:cNvSpPr txBox="1">
              <a:spLocks noChangeArrowheads="1"/>
            </p:cNvSpPr>
            <p:nvPr/>
          </p:nvSpPr>
          <p:spPr bwMode="auto">
            <a:xfrm>
              <a:off x="2214563" y="0"/>
              <a:ext cx="2441575" cy="369888"/>
            </a:xfrm>
            <a:prstGeom prst="rect">
              <a:avLst/>
            </a:prstGeom>
            <a:noFill/>
            <a:ln w="9525">
              <a:noFill/>
              <a:miter lim="800000"/>
              <a:headEnd/>
              <a:tailEnd/>
            </a:ln>
          </p:spPr>
          <p:txBody>
            <a:bodyPr wrap="none">
              <a:spAutoFit/>
            </a:bodyPr>
            <a:lstStyle/>
            <a:p>
              <a:pPr algn="ctr"/>
              <a:r>
                <a:rPr lang="tr-TR" b="1"/>
                <a:t>Ağızda sigara tutma</a:t>
              </a:r>
            </a:p>
          </p:txBody>
        </p:sp>
        <p:pic>
          <p:nvPicPr>
            <p:cNvPr id="22547" name="Picture 8" descr="Herbal cigarettes"/>
            <p:cNvPicPr>
              <a:picLocks noChangeAspect="1" noChangeArrowheads="1"/>
            </p:cNvPicPr>
            <p:nvPr/>
          </p:nvPicPr>
          <p:blipFill>
            <a:blip r:embed="rId6"/>
            <a:srcRect l="38371"/>
            <a:stretch>
              <a:fillRect/>
            </a:stretch>
          </p:blipFill>
          <p:spPr bwMode="auto">
            <a:xfrm>
              <a:off x="2428875" y="379413"/>
              <a:ext cx="2000250" cy="2263775"/>
            </a:xfrm>
            <a:prstGeom prst="rect">
              <a:avLst/>
            </a:prstGeom>
            <a:noFill/>
            <a:ln w="9525">
              <a:noFill/>
              <a:miter lim="800000"/>
              <a:headEnd/>
              <a:tailEnd/>
            </a:ln>
          </p:spPr>
        </p:pic>
      </p:grpSp>
      <p:grpSp>
        <p:nvGrpSpPr>
          <p:cNvPr id="22534" name="23 Grup"/>
          <p:cNvGrpSpPr>
            <a:grpSpLocks/>
          </p:cNvGrpSpPr>
          <p:nvPr/>
        </p:nvGrpSpPr>
        <p:grpSpPr bwMode="auto">
          <a:xfrm>
            <a:off x="4749800" y="3805238"/>
            <a:ext cx="2108200" cy="2647950"/>
            <a:chOff x="4749800" y="3286125"/>
            <a:chExt cx="2108200" cy="2647950"/>
          </a:xfrm>
        </p:grpSpPr>
        <p:sp>
          <p:nvSpPr>
            <p:cNvPr id="22544" name="7 Metin kutusu"/>
            <p:cNvSpPr txBox="1">
              <a:spLocks noChangeArrowheads="1"/>
            </p:cNvSpPr>
            <p:nvPr/>
          </p:nvSpPr>
          <p:spPr bwMode="auto">
            <a:xfrm>
              <a:off x="4749800" y="3286125"/>
              <a:ext cx="2108200" cy="369888"/>
            </a:xfrm>
            <a:prstGeom prst="rect">
              <a:avLst/>
            </a:prstGeom>
            <a:noFill/>
            <a:ln w="9525">
              <a:noFill/>
              <a:miter lim="800000"/>
              <a:headEnd/>
              <a:tailEnd/>
            </a:ln>
          </p:spPr>
          <p:txBody>
            <a:bodyPr wrap="none">
              <a:spAutoFit/>
            </a:bodyPr>
            <a:lstStyle/>
            <a:p>
              <a:pPr algn="ctr"/>
              <a:r>
                <a:rPr lang="tr-TR" b="1"/>
                <a:t>Elde sigara tutma</a:t>
              </a:r>
            </a:p>
          </p:txBody>
        </p:sp>
        <p:pic>
          <p:nvPicPr>
            <p:cNvPr id="22545" name="Picture 10" descr="http://www.arlingtonva.us/departments/Fire/image60450.gif"/>
            <p:cNvPicPr>
              <a:picLocks noChangeAspect="1" noChangeArrowheads="1"/>
            </p:cNvPicPr>
            <p:nvPr/>
          </p:nvPicPr>
          <p:blipFill>
            <a:blip r:embed="rId7"/>
            <a:srcRect/>
            <a:stretch>
              <a:fillRect/>
            </a:stretch>
          </p:blipFill>
          <p:spPr bwMode="auto">
            <a:xfrm>
              <a:off x="4821238" y="3714750"/>
              <a:ext cx="2000250" cy="2219325"/>
            </a:xfrm>
            <a:prstGeom prst="rect">
              <a:avLst/>
            </a:prstGeom>
            <a:noFill/>
            <a:ln w="9525">
              <a:noFill/>
              <a:miter lim="800000"/>
              <a:headEnd/>
              <a:tailEnd/>
            </a:ln>
          </p:spPr>
        </p:pic>
      </p:grpSp>
      <p:grpSp>
        <p:nvGrpSpPr>
          <p:cNvPr id="22535" name="22 Grup"/>
          <p:cNvGrpSpPr>
            <a:grpSpLocks/>
          </p:cNvGrpSpPr>
          <p:nvPr/>
        </p:nvGrpSpPr>
        <p:grpSpPr bwMode="auto">
          <a:xfrm>
            <a:off x="2500313" y="3805238"/>
            <a:ext cx="2071687" cy="2500312"/>
            <a:chOff x="2500313" y="3286125"/>
            <a:chExt cx="2071687" cy="2500313"/>
          </a:xfrm>
        </p:grpSpPr>
        <p:sp>
          <p:nvSpPr>
            <p:cNvPr id="22542" name="5 Metin kutusu"/>
            <p:cNvSpPr txBox="1">
              <a:spLocks noChangeArrowheads="1"/>
            </p:cNvSpPr>
            <p:nvPr/>
          </p:nvSpPr>
          <p:spPr bwMode="auto">
            <a:xfrm>
              <a:off x="2857500" y="3286125"/>
              <a:ext cx="1582738" cy="369888"/>
            </a:xfrm>
            <a:prstGeom prst="rect">
              <a:avLst/>
            </a:prstGeom>
            <a:noFill/>
            <a:ln w="9525">
              <a:noFill/>
              <a:miter lim="800000"/>
              <a:headEnd/>
              <a:tailEnd/>
            </a:ln>
          </p:spPr>
          <p:txBody>
            <a:bodyPr wrap="none">
              <a:spAutoFit/>
            </a:bodyPr>
            <a:lstStyle/>
            <a:p>
              <a:pPr algn="ctr"/>
              <a:r>
                <a:rPr lang="tr-TR" b="1"/>
                <a:t>Emzik emme</a:t>
              </a:r>
            </a:p>
          </p:txBody>
        </p:sp>
        <p:pic>
          <p:nvPicPr>
            <p:cNvPr id="22543" name="Picture 2" descr="bebek"/>
            <p:cNvPicPr>
              <a:picLocks noChangeAspect="1" noChangeArrowheads="1"/>
            </p:cNvPicPr>
            <p:nvPr/>
          </p:nvPicPr>
          <p:blipFill>
            <a:blip r:embed="rId8"/>
            <a:srcRect l="10239" r="25764" b="14432"/>
            <a:stretch>
              <a:fillRect/>
            </a:stretch>
          </p:blipFill>
          <p:spPr bwMode="auto">
            <a:xfrm>
              <a:off x="2500313" y="3714750"/>
              <a:ext cx="2071687" cy="2071688"/>
            </a:xfrm>
            <a:prstGeom prst="rect">
              <a:avLst/>
            </a:prstGeom>
            <a:noFill/>
            <a:ln w="9525">
              <a:noFill/>
              <a:miter lim="800000"/>
              <a:headEnd/>
              <a:tailEnd/>
            </a:ln>
          </p:spPr>
        </p:pic>
      </p:grpSp>
      <p:grpSp>
        <p:nvGrpSpPr>
          <p:cNvPr id="22536" name="21 Grup"/>
          <p:cNvGrpSpPr>
            <a:grpSpLocks/>
          </p:cNvGrpSpPr>
          <p:nvPr/>
        </p:nvGrpSpPr>
        <p:grpSpPr bwMode="auto">
          <a:xfrm>
            <a:off x="214313" y="3805238"/>
            <a:ext cx="2130425" cy="2393950"/>
            <a:chOff x="214313" y="3286125"/>
            <a:chExt cx="2130425" cy="2393950"/>
          </a:xfrm>
        </p:grpSpPr>
        <p:sp>
          <p:nvSpPr>
            <p:cNvPr id="22540" name="3 Metin kutusu"/>
            <p:cNvSpPr txBox="1">
              <a:spLocks noChangeArrowheads="1"/>
            </p:cNvSpPr>
            <p:nvPr/>
          </p:nvSpPr>
          <p:spPr bwMode="auto">
            <a:xfrm>
              <a:off x="214313" y="3286125"/>
              <a:ext cx="1749425" cy="369888"/>
            </a:xfrm>
            <a:prstGeom prst="rect">
              <a:avLst/>
            </a:prstGeom>
            <a:noFill/>
            <a:ln w="9525">
              <a:noFill/>
              <a:miter lim="800000"/>
              <a:headEnd/>
              <a:tailEnd/>
            </a:ln>
          </p:spPr>
          <p:txBody>
            <a:bodyPr wrap="none">
              <a:spAutoFit/>
            </a:bodyPr>
            <a:lstStyle/>
            <a:p>
              <a:pPr algn="ctr"/>
              <a:r>
                <a:rPr lang="tr-TR" b="1"/>
                <a:t>Parmak emme</a:t>
              </a:r>
            </a:p>
          </p:txBody>
        </p:sp>
        <p:pic>
          <p:nvPicPr>
            <p:cNvPr id="22541" name="Picture 16" descr="http://us.123rf.com/400wm/400/400/13th/13th0805/13th080500036/3105994-sleeping-baby-and-suck-his-finger.jpg"/>
            <p:cNvPicPr>
              <a:picLocks noChangeAspect="1" noChangeArrowheads="1"/>
            </p:cNvPicPr>
            <p:nvPr/>
          </p:nvPicPr>
          <p:blipFill>
            <a:blip r:embed="rId9"/>
            <a:srcRect t="11807" r="29216" b="39165"/>
            <a:stretch>
              <a:fillRect/>
            </a:stretch>
          </p:blipFill>
          <p:spPr bwMode="auto">
            <a:xfrm>
              <a:off x="214313" y="3714750"/>
              <a:ext cx="2130425" cy="1965325"/>
            </a:xfrm>
            <a:prstGeom prst="rect">
              <a:avLst/>
            </a:prstGeom>
            <a:noFill/>
            <a:ln w="9525">
              <a:noFill/>
              <a:miter lim="800000"/>
              <a:headEnd/>
              <a:tailEnd/>
            </a:ln>
          </p:spPr>
        </p:pic>
      </p:grpSp>
      <p:grpSp>
        <p:nvGrpSpPr>
          <p:cNvPr id="22537" name="24 Grup"/>
          <p:cNvGrpSpPr>
            <a:grpSpLocks/>
          </p:cNvGrpSpPr>
          <p:nvPr/>
        </p:nvGrpSpPr>
        <p:grpSpPr bwMode="auto">
          <a:xfrm>
            <a:off x="6892925" y="3805238"/>
            <a:ext cx="2108200" cy="2357437"/>
            <a:chOff x="6892956" y="3286124"/>
            <a:chExt cx="2108200" cy="2357455"/>
          </a:xfrm>
        </p:grpSpPr>
        <p:pic>
          <p:nvPicPr>
            <p:cNvPr id="18449" name="Picture 17" descr="Hand holding pencil">
              <a:hlinkClick r:id="rId10"/>
            </p:cNvPr>
            <p:cNvPicPr>
              <a:picLocks noChangeAspect="1" noChangeArrowheads="1"/>
            </p:cNvPicPr>
            <p:nvPr/>
          </p:nvPicPr>
          <p:blipFill>
            <a:blip r:embed="rId11" cstate="print">
              <a:duotone>
                <a:prstClr val="black"/>
                <a:schemeClr val="accent1">
                  <a:tint val="45000"/>
                  <a:satMod val="400000"/>
                </a:schemeClr>
              </a:duotone>
            </a:blip>
            <a:srcRect/>
            <a:stretch>
              <a:fillRect/>
            </a:stretch>
          </p:blipFill>
          <p:spPr bwMode="auto">
            <a:xfrm>
              <a:off x="7000892" y="3786190"/>
              <a:ext cx="2000264" cy="1857389"/>
            </a:xfrm>
            <a:prstGeom prst="rect">
              <a:avLst/>
            </a:prstGeom>
            <a:noFill/>
            <a:ln>
              <a:solidFill>
                <a:schemeClr val="accent1"/>
              </a:solidFill>
            </a:ln>
          </p:spPr>
        </p:pic>
        <p:sp>
          <p:nvSpPr>
            <p:cNvPr id="22539" name="7 Metin kutusu"/>
            <p:cNvSpPr txBox="1">
              <a:spLocks noChangeArrowheads="1"/>
            </p:cNvSpPr>
            <p:nvPr/>
          </p:nvSpPr>
          <p:spPr bwMode="auto">
            <a:xfrm>
              <a:off x="6892956" y="3286124"/>
              <a:ext cx="2005677" cy="369332"/>
            </a:xfrm>
            <a:prstGeom prst="rect">
              <a:avLst/>
            </a:prstGeom>
            <a:noFill/>
            <a:ln w="9525">
              <a:noFill/>
              <a:miter lim="800000"/>
              <a:headEnd/>
              <a:tailEnd/>
            </a:ln>
          </p:spPr>
          <p:txBody>
            <a:bodyPr wrap="none">
              <a:spAutoFit/>
            </a:bodyPr>
            <a:lstStyle/>
            <a:p>
              <a:pPr algn="ctr"/>
              <a:r>
                <a:rPr lang="tr-TR" b="1"/>
                <a:t>Kalemle oynama</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685800" y="1828800"/>
            <a:ext cx="8134350" cy="3657600"/>
          </a:xfrm>
        </p:spPr>
        <p:txBody>
          <a:bodyPr/>
          <a:lstStyle/>
          <a:p>
            <a:pPr eaLnBrk="1" hangingPunct="1"/>
            <a:r>
              <a:rPr lang="tr-TR" b="1" smtClean="0">
                <a:solidFill>
                  <a:schemeClr val="folHlink"/>
                </a:solidFill>
              </a:rPr>
              <a:t>Nikotinin merkezi sinir sistemi üzerine</a:t>
            </a:r>
          </a:p>
          <a:p>
            <a:pPr eaLnBrk="1" hangingPunct="1">
              <a:buFontTx/>
              <a:buNone/>
            </a:pPr>
            <a:r>
              <a:rPr lang="tr-TR" b="1" smtClean="0"/>
              <a:t>      nöroregülatuar,</a:t>
            </a:r>
          </a:p>
          <a:p>
            <a:pPr eaLnBrk="1" hangingPunct="1">
              <a:buFontTx/>
              <a:buNone/>
            </a:pPr>
            <a:r>
              <a:rPr lang="tr-TR" b="1" smtClean="0"/>
              <a:t>      biyokimyasal ve</a:t>
            </a:r>
          </a:p>
          <a:p>
            <a:pPr eaLnBrk="1" hangingPunct="1">
              <a:buFontTx/>
              <a:buNone/>
            </a:pPr>
            <a:r>
              <a:rPr lang="tr-TR" b="1" smtClean="0"/>
              <a:t>      psikolojik etkileri vardır.</a:t>
            </a:r>
          </a:p>
          <a:p>
            <a:pPr eaLnBrk="1" hangingPunct="1"/>
            <a:r>
              <a:rPr lang="tr-TR" b="1" smtClean="0">
                <a:solidFill>
                  <a:schemeClr val="folHlink"/>
                </a:solidFill>
              </a:rPr>
              <a:t>Bu nedenle nikotin tekrar kullanımı yönünde istek oluşturur.</a:t>
            </a:r>
            <a:r>
              <a:rPr lang="tr-TR" b="1" smtClean="0"/>
              <a:t>  </a:t>
            </a:r>
          </a:p>
        </p:txBody>
      </p:sp>
      <p:sp>
        <p:nvSpPr>
          <p:cNvPr id="23555" name="AutoShape 3"/>
          <p:cNvSpPr>
            <a:spLocks noChangeArrowheads="1"/>
          </p:cNvSpPr>
          <p:nvPr/>
        </p:nvSpPr>
        <p:spPr bwMode="auto">
          <a:xfrm>
            <a:off x="1258888" y="2565400"/>
            <a:ext cx="360362" cy="360363"/>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tr-TR"/>
          </a:p>
        </p:txBody>
      </p:sp>
      <p:sp>
        <p:nvSpPr>
          <p:cNvPr id="23556" name="AutoShape 4"/>
          <p:cNvSpPr>
            <a:spLocks noChangeArrowheads="1"/>
          </p:cNvSpPr>
          <p:nvPr/>
        </p:nvSpPr>
        <p:spPr bwMode="auto">
          <a:xfrm>
            <a:off x="1258888" y="3068638"/>
            <a:ext cx="360362" cy="360362"/>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tr-TR"/>
          </a:p>
        </p:txBody>
      </p:sp>
      <p:sp>
        <p:nvSpPr>
          <p:cNvPr id="23557" name="AutoShape 5"/>
          <p:cNvSpPr>
            <a:spLocks noChangeArrowheads="1"/>
          </p:cNvSpPr>
          <p:nvPr/>
        </p:nvSpPr>
        <p:spPr bwMode="auto">
          <a:xfrm>
            <a:off x="1258888" y="3644900"/>
            <a:ext cx="360362" cy="360363"/>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tr-T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tr-TR" sz="4000" smtClean="0">
                <a:solidFill>
                  <a:schemeClr val="folHlink"/>
                </a:solidFill>
              </a:rPr>
              <a:t>Nikotinin Psikofarmakolojik Etkileri</a:t>
            </a:r>
          </a:p>
        </p:txBody>
      </p:sp>
      <p:sp>
        <p:nvSpPr>
          <p:cNvPr id="24579" name="Rectangle 3"/>
          <p:cNvSpPr>
            <a:spLocks noGrp="1" noChangeArrowheads="1"/>
          </p:cNvSpPr>
          <p:nvPr>
            <p:ph type="body" idx="1"/>
          </p:nvPr>
        </p:nvSpPr>
        <p:spPr/>
        <p:txBody>
          <a:bodyPr/>
          <a:lstStyle/>
          <a:p>
            <a:pPr eaLnBrk="1" hangingPunct="1">
              <a:lnSpc>
                <a:spcPct val="80000"/>
              </a:lnSpc>
            </a:pPr>
            <a:r>
              <a:rPr lang="tr-TR" sz="2800" smtClean="0">
                <a:solidFill>
                  <a:srgbClr val="000099"/>
                </a:solidFill>
              </a:rPr>
              <a:t>Hoşlanma,</a:t>
            </a:r>
          </a:p>
          <a:p>
            <a:pPr eaLnBrk="1" hangingPunct="1">
              <a:lnSpc>
                <a:spcPct val="80000"/>
              </a:lnSpc>
            </a:pPr>
            <a:r>
              <a:rPr lang="tr-TR" sz="2800" smtClean="0">
                <a:solidFill>
                  <a:srgbClr val="000099"/>
                </a:solidFill>
              </a:rPr>
              <a:t>Mutluluk,gevşeme,        </a:t>
            </a:r>
          </a:p>
          <a:p>
            <a:pPr eaLnBrk="1" hangingPunct="1">
              <a:lnSpc>
                <a:spcPct val="80000"/>
              </a:lnSpc>
            </a:pPr>
            <a:r>
              <a:rPr lang="tr-TR" sz="2800" smtClean="0">
                <a:solidFill>
                  <a:srgbClr val="000099"/>
                </a:solidFill>
              </a:rPr>
              <a:t>Dikkat artışı,</a:t>
            </a:r>
          </a:p>
          <a:p>
            <a:pPr eaLnBrk="1" hangingPunct="1">
              <a:lnSpc>
                <a:spcPct val="80000"/>
              </a:lnSpc>
            </a:pPr>
            <a:r>
              <a:rPr lang="tr-TR" sz="2800" smtClean="0">
                <a:solidFill>
                  <a:srgbClr val="000099"/>
                </a:solidFill>
              </a:rPr>
              <a:t>Performansta artış,</a:t>
            </a:r>
          </a:p>
          <a:p>
            <a:pPr eaLnBrk="1" hangingPunct="1">
              <a:lnSpc>
                <a:spcPct val="80000"/>
              </a:lnSpc>
            </a:pPr>
            <a:r>
              <a:rPr lang="tr-TR" sz="2800" smtClean="0">
                <a:solidFill>
                  <a:srgbClr val="000099"/>
                </a:solidFill>
              </a:rPr>
              <a:t>Reaksiyon zamanında kısalma,</a:t>
            </a:r>
          </a:p>
          <a:p>
            <a:pPr eaLnBrk="1" hangingPunct="1">
              <a:lnSpc>
                <a:spcPct val="80000"/>
              </a:lnSpc>
            </a:pPr>
            <a:r>
              <a:rPr lang="tr-TR" sz="2800" smtClean="0">
                <a:solidFill>
                  <a:srgbClr val="000099"/>
                </a:solidFill>
              </a:rPr>
              <a:t>Endişede azalma,streste azalma,</a:t>
            </a:r>
          </a:p>
          <a:p>
            <a:pPr eaLnBrk="1" hangingPunct="1">
              <a:lnSpc>
                <a:spcPct val="80000"/>
              </a:lnSpc>
            </a:pPr>
            <a:r>
              <a:rPr lang="tr-TR" sz="2800" smtClean="0">
                <a:solidFill>
                  <a:srgbClr val="000099"/>
                </a:solidFill>
              </a:rPr>
              <a:t>Açlık hissinde ve kilo almada azalma</a:t>
            </a:r>
          </a:p>
          <a:p>
            <a:pPr eaLnBrk="1" hangingPunct="1">
              <a:lnSpc>
                <a:spcPct val="80000"/>
              </a:lnSpc>
            </a:pPr>
            <a:r>
              <a:rPr lang="tr-TR" sz="2800" smtClean="0">
                <a:solidFill>
                  <a:srgbClr val="000099"/>
                </a:solidFill>
              </a:rPr>
              <a:t>Nikotin yoksunluk belirtilerini hissetmeme</a:t>
            </a:r>
          </a:p>
        </p:txBody>
      </p:sp>
      <p:pic>
        <p:nvPicPr>
          <p:cNvPr id="24580" name="Picture 4" descr="SİGARATİRYAKİSİSAR"/>
          <p:cNvPicPr>
            <a:picLocks noChangeAspect="1" noChangeArrowheads="1"/>
          </p:cNvPicPr>
          <p:nvPr/>
        </p:nvPicPr>
        <p:blipFill>
          <a:blip r:embed="rId2">
            <a:lum bright="6000" contrast="12000"/>
          </a:blip>
          <a:srcRect/>
          <a:stretch>
            <a:fillRect/>
          </a:stretch>
        </p:blipFill>
        <p:spPr bwMode="auto">
          <a:xfrm>
            <a:off x="6659563" y="1125538"/>
            <a:ext cx="2016125" cy="316706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tr-TR" smtClean="0">
                <a:solidFill>
                  <a:schemeClr val="folHlink"/>
                </a:solidFill>
              </a:rPr>
              <a:t>Nikotin Yoksunluk Semptomları</a:t>
            </a:r>
          </a:p>
        </p:txBody>
      </p:sp>
      <p:sp>
        <p:nvSpPr>
          <p:cNvPr id="25603" name="Rectangle 3"/>
          <p:cNvSpPr>
            <a:spLocks noGrp="1" noChangeArrowheads="1"/>
          </p:cNvSpPr>
          <p:nvPr>
            <p:ph type="body" idx="1"/>
          </p:nvPr>
        </p:nvSpPr>
        <p:spPr/>
        <p:txBody>
          <a:bodyPr/>
          <a:lstStyle/>
          <a:p>
            <a:pPr eaLnBrk="1" hangingPunct="1">
              <a:lnSpc>
                <a:spcPct val="80000"/>
              </a:lnSpc>
            </a:pPr>
            <a:r>
              <a:rPr lang="tr-TR" sz="2800" smtClean="0">
                <a:solidFill>
                  <a:srgbClr val="000099"/>
                </a:solidFill>
              </a:rPr>
              <a:t>Aşırı sigara(nikotin) alma isteği,</a:t>
            </a:r>
          </a:p>
          <a:p>
            <a:pPr eaLnBrk="1" hangingPunct="1">
              <a:lnSpc>
                <a:spcPct val="80000"/>
              </a:lnSpc>
            </a:pPr>
            <a:r>
              <a:rPr lang="tr-TR" sz="2800" smtClean="0">
                <a:solidFill>
                  <a:srgbClr val="000099"/>
                </a:solidFill>
              </a:rPr>
              <a:t>Öfke,kızgınlık</a:t>
            </a:r>
          </a:p>
          <a:p>
            <a:pPr eaLnBrk="1" hangingPunct="1">
              <a:lnSpc>
                <a:spcPct val="80000"/>
              </a:lnSpc>
            </a:pPr>
            <a:r>
              <a:rPr lang="tr-TR" sz="2800" smtClean="0">
                <a:solidFill>
                  <a:srgbClr val="000099"/>
                </a:solidFill>
              </a:rPr>
              <a:t>İrritabilite,</a:t>
            </a:r>
          </a:p>
          <a:p>
            <a:pPr eaLnBrk="1" hangingPunct="1">
              <a:lnSpc>
                <a:spcPct val="80000"/>
              </a:lnSpc>
            </a:pPr>
            <a:r>
              <a:rPr lang="tr-TR" sz="2800" smtClean="0">
                <a:solidFill>
                  <a:srgbClr val="000099"/>
                </a:solidFill>
              </a:rPr>
              <a:t>Endişe,</a:t>
            </a:r>
          </a:p>
          <a:p>
            <a:pPr eaLnBrk="1" hangingPunct="1">
              <a:lnSpc>
                <a:spcPct val="80000"/>
              </a:lnSpc>
            </a:pPr>
            <a:r>
              <a:rPr lang="tr-TR" sz="2800" smtClean="0">
                <a:solidFill>
                  <a:srgbClr val="000099"/>
                </a:solidFill>
              </a:rPr>
              <a:t>Konsantrasyon güçlüğü,</a:t>
            </a:r>
          </a:p>
          <a:p>
            <a:pPr eaLnBrk="1" hangingPunct="1">
              <a:lnSpc>
                <a:spcPct val="80000"/>
              </a:lnSpc>
            </a:pPr>
            <a:r>
              <a:rPr lang="tr-TR" sz="2800" smtClean="0">
                <a:solidFill>
                  <a:srgbClr val="000099"/>
                </a:solidFill>
              </a:rPr>
              <a:t>Huzursuzluk,</a:t>
            </a:r>
          </a:p>
          <a:p>
            <a:pPr eaLnBrk="1" hangingPunct="1">
              <a:lnSpc>
                <a:spcPct val="80000"/>
              </a:lnSpc>
            </a:pPr>
            <a:r>
              <a:rPr lang="tr-TR" sz="2800" smtClean="0">
                <a:solidFill>
                  <a:srgbClr val="000099"/>
                </a:solidFill>
              </a:rPr>
              <a:t>Kalp hızında azalma,</a:t>
            </a:r>
          </a:p>
          <a:p>
            <a:pPr eaLnBrk="1" hangingPunct="1">
              <a:lnSpc>
                <a:spcPct val="80000"/>
              </a:lnSpc>
            </a:pPr>
            <a:r>
              <a:rPr lang="tr-TR" sz="2800" smtClean="0">
                <a:solidFill>
                  <a:srgbClr val="000099"/>
                </a:solidFill>
              </a:rPr>
              <a:t>İştah artışıyla birlikte kilo alma.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4213" y="0"/>
            <a:ext cx="7558087" cy="973138"/>
          </a:xfrm>
        </p:spPr>
        <p:txBody>
          <a:bodyPr/>
          <a:lstStyle/>
          <a:p>
            <a:pPr eaLnBrk="1" hangingPunct="1"/>
            <a:r>
              <a:rPr lang="tr-TR" sz="4000" b="1" smtClean="0">
                <a:solidFill>
                  <a:srgbClr val="A50021"/>
                </a:solidFill>
              </a:rPr>
              <a:t>Nikotin Bağımlılığı Kriterleri</a:t>
            </a:r>
          </a:p>
        </p:txBody>
      </p:sp>
      <p:sp>
        <p:nvSpPr>
          <p:cNvPr id="26627" name="Rectangle 3"/>
          <p:cNvSpPr>
            <a:spLocks noGrp="1" noChangeArrowheads="1"/>
          </p:cNvSpPr>
          <p:nvPr>
            <p:ph type="body" idx="1"/>
          </p:nvPr>
        </p:nvSpPr>
        <p:spPr>
          <a:xfrm>
            <a:off x="684213" y="1052513"/>
            <a:ext cx="7989887" cy="5400675"/>
          </a:xfrm>
        </p:spPr>
        <p:txBody>
          <a:bodyPr/>
          <a:lstStyle/>
          <a:p>
            <a:pPr eaLnBrk="1" hangingPunct="1"/>
            <a:r>
              <a:rPr lang="tr-TR" smtClean="0"/>
              <a:t>    </a:t>
            </a:r>
            <a:r>
              <a:rPr lang="tr-TR" sz="2400" smtClean="0"/>
              <a:t>En az birkaç haftadan beri hergün nikotin kullanıyor olmak.</a:t>
            </a:r>
          </a:p>
          <a:p>
            <a:pPr eaLnBrk="1" hangingPunct="1"/>
            <a:r>
              <a:rPr lang="tr-TR" smtClean="0"/>
              <a:t>    </a:t>
            </a:r>
            <a:r>
              <a:rPr lang="tr-TR" sz="2400" smtClean="0"/>
              <a:t>Nikotin kullanımının birden kesilmesinden yada kullanılan miktarının azaltılmasından sonraki 24 saat içinde aşağıdaki bulgulardan en az dördünün olması;</a:t>
            </a:r>
          </a:p>
          <a:p>
            <a:pPr eaLnBrk="1" hangingPunct="1"/>
            <a:r>
              <a:rPr lang="tr-TR" sz="2400" smtClean="0"/>
              <a:t>      1) Şiddetli nikotin arayışı içinde olmak</a:t>
            </a:r>
          </a:p>
          <a:p>
            <a:pPr eaLnBrk="1" hangingPunct="1"/>
            <a:r>
              <a:rPr lang="tr-TR" sz="2400" smtClean="0"/>
              <a:t>      2)İrritabilite,kızgınlık yada öfke,</a:t>
            </a:r>
          </a:p>
          <a:p>
            <a:pPr eaLnBrk="1" hangingPunct="1"/>
            <a:r>
              <a:rPr lang="tr-TR" sz="2400" smtClean="0"/>
              <a:t>      3)Düşüncelerini toplamada zorluk çekme</a:t>
            </a:r>
          </a:p>
          <a:p>
            <a:pPr eaLnBrk="1" hangingPunct="1"/>
            <a:r>
              <a:rPr lang="tr-TR" sz="2400" smtClean="0"/>
              <a:t>      4)Anksiyete</a:t>
            </a:r>
          </a:p>
          <a:p>
            <a:pPr eaLnBrk="1" hangingPunct="1"/>
            <a:r>
              <a:rPr lang="tr-TR" sz="2400" smtClean="0"/>
              <a:t>      5)Huzursuzluk</a:t>
            </a:r>
          </a:p>
          <a:p>
            <a:pPr eaLnBrk="1" hangingPunct="1"/>
            <a:r>
              <a:rPr lang="tr-TR" sz="2400" smtClean="0"/>
              <a:t>      6)Kalp hızında azalma</a:t>
            </a:r>
          </a:p>
          <a:p>
            <a:pPr eaLnBrk="1" hangingPunct="1"/>
            <a:r>
              <a:rPr lang="tr-TR" sz="2400" smtClean="0"/>
              <a:t>      7)İştahta artma yada kilo alma.</a:t>
            </a:r>
          </a:p>
          <a:p>
            <a:pPr eaLnBrk="1" hangingPunct="1"/>
            <a:endParaRPr lang="tr-TR" sz="2400" smtClean="0"/>
          </a:p>
          <a:p>
            <a:pPr eaLnBrk="1" hangingPunct="1"/>
            <a:endParaRPr lang="tr-TR" sz="2400" smtClean="0"/>
          </a:p>
        </p:txBody>
      </p:sp>
      <p:sp>
        <p:nvSpPr>
          <p:cNvPr id="26628" name="AutoShape 4"/>
          <p:cNvSpPr>
            <a:spLocks noChangeArrowheads="1"/>
          </p:cNvSpPr>
          <p:nvPr/>
        </p:nvSpPr>
        <p:spPr bwMode="auto">
          <a:xfrm>
            <a:off x="971550" y="1196975"/>
            <a:ext cx="576263" cy="433388"/>
          </a:xfrm>
          <a:prstGeom prst="rightArrow">
            <a:avLst>
              <a:gd name="adj1" fmla="val 50000"/>
              <a:gd name="adj2" fmla="val 33242"/>
            </a:avLst>
          </a:prstGeom>
          <a:solidFill>
            <a:srgbClr val="CC99FF"/>
          </a:solidFill>
          <a:ln w="9525">
            <a:solidFill>
              <a:schemeClr val="tx1"/>
            </a:solidFill>
            <a:miter lim="800000"/>
            <a:headEnd/>
            <a:tailEnd/>
          </a:ln>
        </p:spPr>
        <p:txBody>
          <a:bodyPr wrap="none" anchor="ctr"/>
          <a:lstStyle/>
          <a:p>
            <a:endParaRPr lang="tr-TR"/>
          </a:p>
        </p:txBody>
      </p:sp>
      <p:sp>
        <p:nvSpPr>
          <p:cNvPr id="26629" name="AutoShape 5"/>
          <p:cNvSpPr>
            <a:spLocks noChangeArrowheads="1"/>
          </p:cNvSpPr>
          <p:nvPr/>
        </p:nvSpPr>
        <p:spPr bwMode="auto">
          <a:xfrm>
            <a:off x="971550" y="2133600"/>
            <a:ext cx="576263" cy="431800"/>
          </a:xfrm>
          <a:prstGeom prst="rightArrow">
            <a:avLst>
              <a:gd name="adj1" fmla="val 50000"/>
              <a:gd name="adj2" fmla="val 33364"/>
            </a:avLst>
          </a:prstGeom>
          <a:solidFill>
            <a:srgbClr val="CC99FF"/>
          </a:solidFill>
          <a:ln w="9525">
            <a:solidFill>
              <a:schemeClr val="tx1"/>
            </a:solidFill>
            <a:miter lim="800000"/>
            <a:headEnd/>
            <a:tailEnd/>
          </a:ln>
        </p:spPr>
        <p:txBody>
          <a:bodyPr wrap="none" anchor="ctr"/>
          <a:lstStyle/>
          <a:p>
            <a:endParaRPr lang="tr-T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0"/>
            <a:ext cx="8675688" cy="1331913"/>
          </a:xfrm>
        </p:spPr>
        <p:txBody>
          <a:bodyPr/>
          <a:lstStyle/>
          <a:p>
            <a:pPr eaLnBrk="1" hangingPunct="1"/>
            <a:r>
              <a:rPr lang="tr-TR" sz="4000" b="1" smtClean="0">
                <a:solidFill>
                  <a:srgbClr val="A50021"/>
                </a:solidFill>
              </a:rPr>
              <a:t>Fagerström Nikotin Bağımlılık Testi</a:t>
            </a:r>
          </a:p>
        </p:txBody>
      </p:sp>
      <p:sp>
        <p:nvSpPr>
          <p:cNvPr id="34819" name="Rectangle 3"/>
          <p:cNvSpPr>
            <a:spLocks noGrp="1" noChangeArrowheads="1"/>
          </p:cNvSpPr>
          <p:nvPr>
            <p:ph type="body" idx="1"/>
          </p:nvPr>
        </p:nvSpPr>
        <p:spPr>
          <a:xfrm>
            <a:off x="685800" y="1125538"/>
            <a:ext cx="7696200" cy="4895850"/>
          </a:xfrm>
        </p:spPr>
        <p:txBody>
          <a:bodyPr/>
          <a:lstStyle/>
          <a:p>
            <a:pPr eaLnBrk="1" hangingPunct="1">
              <a:lnSpc>
                <a:spcPct val="80000"/>
              </a:lnSpc>
            </a:pPr>
            <a:r>
              <a:rPr lang="tr-TR" sz="2400" smtClean="0"/>
              <a:t> </a:t>
            </a:r>
          </a:p>
          <a:p>
            <a:pPr eaLnBrk="1" hangingPunct="1">
              <a:lnSpc>
                <a:spcPct val="80000"/>
              </a:lnSpc>
            </a:pPr>
            <a:r>
              <a:rPr lang="tr-TR" sz="2400" b="1" smtClean="0">
                <a:solidFill>
                  <a:srgbClr val="006666"/>
                </a:solidFill>
              </a:rPr>
              <a:t>1. İlk sigaranızı sabah kalktıktan ne kadar sonra içersiniz?</a:t>
            </a:r>
            <a:r>
              <a:rPr lang="tr-TR" sz="2400" b="1" smtClean="0">
                <a:solidFill>
                  <a:srgbClr val="CC3300"/>
                </a:solidFill>
              </a:rPr>
              <a:t> </a:t>
            </a:r>
            <a:br>
              <a:rPr lang="tr-TR" sz="2400" b="1" smtClean="0">
                <a:solidFill>
                  <a:srgbClr val="CC3300"/>
                </a:solidFill>
              </a:rPr>
            </a:br>
            <a:r>
              <a:rPr lang="tr-TR" sz="2400" b="1" smtClean="0"/>
              <a:t>a. 30 dak. sonra b. 30 dak. İçinde             (b cevabı için 1 puan veriniz) </a:t>
            </a:r>
          </a:p>
          <a:p>
            <a:pPr eaLnBrk="1" hangingPunct="1">
              <a:lnSpc>
                <a:spcPct val="80000"/>
              </a:lnSpc>
            </a:pPr>
            <a:r>
              <a:rPr lang="tr-TR" sz="2400" b="1" smtClean="0">
                <a:solidFill>
                  <a:srgbClr val="006666"/>
                </a:solidFill>
              </a:rPr>
              <a:t>2. Yasaklanan yerlerde (hastane, kütüphane, tiyatro vs.) sigara içiyor musunuz?</a:t>
            </a:r>
            <a:r>
              <a:rPr lang="tr-TR" sz="2400" smtClean="0">
                <a:solidFill>
                  <a:srgbClr val="006666"/>
                </a:solidFill>
              </a:rPr>
              <a:t> </a:t>
            </a:r>
            <a:br>
              <a:rPr lang="tr-TR" sz="2400" smtClean="0">
                <a:solidFill>
                  <a:srgbClr val="006666"/>
                </a:solidFill>
              </a:rPr>
            </a:br>
            <a:r>
              <a:rPr lang="tr-TR" sz="2400" smtClean="0">
                <a:solidFill>
                  <a:srgbClr val="006666"/>
                </a:solidFill>
              </a:rPr>
              <a:t> </a:t>
            </a:r>
            <a:r>
              <a:rPr lang="tr-TR" sz="2400" b="1" smtClean="0"/>
              <a:t>a. evet b. hayır </a:t>
            </a:r>
          </a:p>
          <a:p>
            <a:pPr eaLnBrk="1" hangingPunct="1">
              <a:lnSpc>
                <a:spcPct val="80000"/>
              </a:lnSpc>
            </a:pPr>
            <a:r>
              <a:rPr lang="tr-TR" sz="2400" b="1" smtClean="0"/>
              <a:t>(a için 1 puan veriniz)</a:t>
            </a:r>
            <a:r>
              <a:rPr lang="tr-TR" sz="2400" smtClean="0"/>
              <a:t> </a:t>
            </a:r>
          </a:p>
          <a:p>
            <a:pPr eaLnBrk="1" hangingPunct="1">
              <a:lnSpc>
                <a:spcPct val="80000"/>
              </a:lnSpc>
            </a:pPr>
            <a:r>
              <a:rPr lang="tr-TR" sz="2400" b="1" smtClean="0">
                <a:solidFill>
                  <a:srgbClr val="006666"/>
                </a:solidFill>
              </a:rPr>
              <a:t>3. Hangi sigara sizin için daha zevkli ve tatmin edici? </a:t>
            </a:r>
            <a:br>
              <a:rPr lang="tr-TR" sz="2400" b="1" smtClean="0">
                <a:solidFill>
                  <a:srgbClr val="006666"/>
                </a:solidFill>
              </a:rPr>
            </a:br>
            <a:r>
              <a:rPr lang="tr-TR" sz="2400" b="1" smtClean="0"/>
              <a:t>a. sabahleyin içilen ilk sigara hariç diğerleri   b. sabah içilen ilk sigara                          (b için 1 puan veriniz)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468313" y="692150"/>
            <a:ext cx="7913687" cy="4794250"/>
          </a:xfrm>
        </p:spPr>
        <p:txBody>
          <a:bodyPr/>
          <a:lstStyle/>
          <a:p>
            <a:pPr eaLnBrk="1" hangingPunct="1">
              <a:lnSpc>
                <a:spcPct val="90000"/>
              </a:lnSpc>
            </a:pPr>
            <a:r>
              <a:rPr lang="tr-TR" b="1" smtClean="0">
                <a:solidFill>
                  <a:srgbClr val="006666"/>
                </a:solidFill>
              </a:rPr>
              <a:t>4. Günde kaç sigara içiyorsunuz?</a:t>
            </a:r>
            <a:r>
              <a:rPr lang="tr-TR" smtClean="0">
                <a:solidFill>
                  <a:srgbClr val="006666"/>
                </a:solidFill>
              </a:rPr>
              <a:t> </a:t>
            </a:r>
            <a:br>
              <a:rPr lang="tr-TR" smtClean="0">
                <a:solidFill>
                  <a:srgbClr val="006666"/>
                </a:solidFill>
              </a:rPr>
            </a:br>
            <a:r>
              <a:rPr lang="tr-TR" b="1" smtClean="0"/>
              <a:t>a.1-15  b.16-25  c.26 veya fazla  (a için 0, b için 1, c için 2 puan veriniz) </a:t>
            </a:r>
          </a:p>
          <a:p>
            <a:pPr eaLnBrk="1" hangingPunct="1">
              <a:lnSpc>
                <a:spcPct val="90000"/>
              </a:lnSpc>
            </a:pPr>
            <a:r>
              <a:rPr lang="tr-TR" b="1" smtClean="0">
                <a:solidFill>
                  <a:srgbClr val="006666"/>
                </a:solidFill>
              </a:rPr>
              <a:t>5. Sabahları günün diğer yarısından daha fazla mı sigara içiyorsunuz? </a:t>
            </a:r>
            <a:br>
              <a:rPr lang="tr-TR" b="1" smtClean="0">
                <a:solidFill>
                  <a:srgbClr val="006666"/>
                </a:solidFill>
              </a:rPr>
            </a:br>
            <a:r>
              <a:rPr lang="tr-TR" b="1" smtClean="0"/>
              <a:t>a. evet b. hayır (a için 1 puan) </a:t>
            </a:r>
          </a:p>
          <a:p>
            <a:pPr eaLnBrk="1" hangingPunct="1">
              <a:lnSpc>
                <a:spcPct val="90000"/>
              </a:lnSpc>
            </a:pPr>
            <a:r>
              <a:rPr lang="tr-TR" b="1" smtClean="0">
                <a:solidFill>
                  <a:srgbClr val="006666"/>
                </a:solidFill>
              </a:rPr>
              <a:t>6. Çok hasta olduğunuzda sigara içer misiniz? </a:t>
            </a:r>
            <a:br>
              <a:rPr lang="tr-TR" b="1" smtClean="0">
                <a:solidFill>
                  <a:srgbClr val="006666"/>
                </a:solidFill>
              </a:rPr>
            </a:br>
            <a:r>
              <a:rPr lang="tr-TR" b="1" smtClean="0"/>
              <a:t>a. evet b.hayır (a için 1 puan) </a:t>
            </a:r>
          </a:p>
          <a:p>
            <a:pPr eaLnBrk="1" hangingPunct="1">
              <a:lnSpc>
                <a:spcPct val="90000"/>
              </a:lnSpc>
            </a:pPr>
            <a:endParaRPr lang="tr-TR" b="1"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0"/>
            <a:ext cx="8208963" cy="1044575"/>
          </a:xfrm>
        </p:spPr>
        <p:txBody>
          <a:bodyPr/>
          <a:lstStyle/>
          <a:p>
            <a:pPr eaLnBrk="1" hangingPunct="1"/>
            <a:r>
              <a:rPr lang="tr-TR" b="1" smtClean="0">
                <a:solidFill>
                  <a:srgbClr val="A50021"/>
                </a:solidFill>
              </a:rPr>
              <a:t>Değerlendirme</a:t>
            </a:r>
          </a:p>
        </p:txBody>
      </p:sp>
      <p:sp>
        <p:nvSpPr>
          <p:cNvPr id="36867" name="Rectangle 3"/>
          <p:cNvSpPr>
            <a:spLocks noGrp="1" noChangeArrowheads="1"/>
          </p:cNvSpPr>
          <p:nvPr>
            <p:ph type="body" idx="1"/>
          </p:nvPr>
        </p:nvSpPr>
        <p:spPr>
          <a:xfrm>
            <a:off x="790575" y="1125538"/>
            <a:ext cx="8353425" cy="5040312"/>
          </a:xfrm>
        </p:spPr>
        <p:txBody>
          <a:bodyPr/>
          <a:lstStyle/>
          <a:p>
            <a:pPr eaLnBrk="1" hangingPunct="1"/>
            <a:r>
              <a:rPr lang="tr-TR" sz="2800" smtClean="0"/>
              <a:t>0-2 çok düşük düzeyde nikotin bağımlılığı</a:t>
            </a:r>
          </a:p>
          <a:p>
            <a:pPr eaLnBrk="1" hangingPunct="1"/>
            <a:endParaRPr lang="tr-TR" sz="2800" smtClean="0"/>
          </a:p>
          <a:p>
            <a:pPr eaLnBrk="1" hangingPunct="1"/>
            <a:r>
              <a:rPr lang="tr-TR" sz="2800" smtClean="0"/>
              <a:t>3-4 düşük düzeyde nikotin bağımlılığı</a:t>
            </a:r>
          </a:p>
          <a:p>
            <a:pPr eaLnBrk="1" hangingPunct="1"/>
            <a:endParaRPr lang="tr-TR" sz="2800" smtClean="0"/>
          </a:p>
          <a:p>
            <a:pPr eaLnBrk="1" hangingPunct="1"/>
            <a:r>
              <a:rPr lang="tr-TR" sz="2800" smtClean="0"/>
              <a:t>5 orta düzeyde nikotin bağımlılığı</a:t>
            </a:r>
          </a:p>
          <a:p>
            <a:pPr eaLnBrk="1" hangingPunct="1"/>
            <a:endParaRPr lang="tr-TR" sz="2800" smtClean="0"/>
          </a:p>
          <a:p>
            <a:pPr eaLnBrk="1" hangingPunct="1"/>
            <a:r>
              <a:rPr lang="tr-TR" sz="2800" smtClean="0"/>
              <a:t>6-7 yüksek düzeyde nikotin bağımlılığı</a:t>
            </a:r>
          </a:p>
          <a:p>
            <a:pPr eaLnBrk="1" hangingPunct="1"/>
            <a:endParaRPr lang="tr-TR" sz="2800" smtClean="0"/>
          </a:p>
          <a:p>
            <a:pPr eaLnBrk="1" hangingPunct="1"/>
            <a:r>
              <a:rPr lang="tr-TR" sz="2800" smtClean="0"/>
              <a:t>8-10 Çok yüksek düzeyde nikotin bağımlılığı</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eaLnBrk="1" hangingPunct="1"/>
            <a:r>
              <a:rPr lang="tr-TR" sz="2800" smtClean="0"/>
              <a:t>Alınan tüm önlemlere rağmen halen Avrupada yaşayan yetişkin nüfusun %30-50 sinin sigara içtiği tahmin edilmektedir.</a:t>
            </a:r>
          </a:p>
          <a:p>
            <a:pPr eaLnBrk="1" hangingPunct="1"/>
            <a:r>
              <a:rPr lang="tr-TR" sz="2800" smtClean="0"/>
              <a:t>Dünyada sigara içmenin yaygınlığının bir ölçütü olarak:</a:t>
            </a:r>
          </a:p>
          <a:p>
            <a:pPr eaLnBrk="1" hangingPunct="1"/>
            <a:r>
              <a:rPr lang="tr-TR" sz="2400" smtClean="0">
                <a:solidFill>
                  <a:srgbClr val="CC3300"/>
                </a:solidFill>
              </a:rPr>
              <a:t>Yapılan araştırmalarda sigaradan dolayı her 10 saniyede bir kişinin öldüğü hesaplanmıştır.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endParaRPr lang="tr-TR" smtClean="0"/>
          </a:p>
        </p:txBody>
      </p:sp>
      <p:sp>
        <p:nvSpPr>
          <p:cNvPr id="44035" name="Rectangle 3"/>
          <p:cNvSpPr>
            <a:spLocks noGrp="1" noChangeArrowheads="1"/>
          </p:cNvSpPr>
          <p:nvPr>
            <p:ph type="body" idx="1"/>
          </p:nvPr>
        </p:nvSpPr>
        <p:spPr>
          <a:xfrm>
            <a:off x="685800" y="765175"/>
            <a:ext cx="7696200" cy="5543550"/>
          </a:xfrm>
        </p:spPr>
        <p:txBody>
          <a:bodyPr/>
          <a:lstStyle/>
          <a:p>
            <a:pPr eaLnBrk="1" hangingPunct="1"/>
            <a:endParaRPr lang="tr-TR" smtClean="0"/>
          </a:p>
        </p:txBody>
      </p:sp>
      <p:pic>
        <p:nvPicPr>
          <p:cNvPr id="44036" name="Picture 4"/>
          <p:cNvPicPr>
            <a:picLocks noChangeAspect="1" noChangeArrowheads="1"/>
          </p:cNvPicPr>
          <p:nvPr/>
        </p:nvPicPr>
        <p:blipFill>
          <a:blip r:embed="rId2"/>
          <a:srcRect/>
          <a:stretch>
            <a:fillRect/>
          </a:stretch>
        </p:blipFill>
        <p:spPr bwMode="auto">
          <a:xfrm>
            <a:off x="684213" y="260350"/>
            <a:ext cx="7632700" cy="5976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Sigara Zararlıysa, Neden İçiyorsunuz  1.35 sn.mp4">
            <a:hlinkClick r:id="" action="ppaction://media"/>
          </p:cNvPr>
          <p:cNvPicPr>
            <a:picLocks noGrp="1" noRot="1" noChangeAspect="1"/>
          </p:cNvPicPr>
          <p:nvPr>
            <p:ph idx="1"/>
            <a:videoFile r:link="rId1"/>
          </p:nvPr>
        </p:nvPicPr>
        <p:blipFill>
          <a:blip r:embed="rId3"/>
          <a:stretch>
            <a:fillRect/>
          </a:stretch>
        </p:blipFill>
        <p:spPr>
          <a:xfrm>
            <a:off x="1" y="-24"/>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63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4213" y="-242888"/>
            <a:ext cx="6870700" cy="1600201"/>
          </a:xfrm>
        </p:spPr>
        <p:txBody>
          <a:bodyPr/>
          <a:lstStyle/>
          <a:p>
            <a:pPr eaLnBrk="1" hangingPunct="1"/>
            <a:r>
              <a:rPr lang="tr-TR" b="1" smtClean="0">
                <a:solidFill>
                  <a:srgbClr val="A50021"/>
                </a:solidFill>
              </a:rPr>
              <a:t>Sigara bırakılabilir</a:t>
            </a:r>
          </a:p>
        </p:txBody>
      </p:sp>
      <p:sp>
        <p:nvSpPr>
          <p:cNvPr id="45059" name="Rectangle 3"/>
          <p:cNvSpPr>
            <a:spLocks noGrp="1" noChangeArrowheads="1"/>
          </p:cNvSpPr>
          <p:nvPr>
            <p:ph type="body" idx="1"/>
          </p:nvPr>
        </p:nvSpPr>
        <p:spPr>
          <a:xfrm>
            <a:off x="611188" y="1557338"/>
            <a:ext cx="7918450" cy="4121150"/>
          </a:xfrm>
        </p:spPr>
        <p:txBody>
          <a:bodyPr/>
          <a:lstStyle/>
          <a:p>
            <a:pPr eaLnBrk="1" hangingPunct="1"/>
            <a:r>
              <a:rPr lang="tr-TR" sz="2800" smtClean="0">
                <a:cs typeface="Arial" charset="0"/>
              </a:rPr>
              <a:t>Sigarayı bırakma yolları		Başarı oran</a:t>
            </a:r>
            <a:r>
              <a:rPr lang="tr-TR" sz="2800" smtClean="0"/>
              <a:t>.</a:t>
            </a:r>
          </a:p>
          <a:p>
            <a:pPr eaLnBrk="1" hangingPunct="1"/>
            <a:r>
              <a:rPr lang="tr-TR" sz="2800" smtClean="0">
                <a:cs typeface="Arial" charset="0"/>
              </a:rPr>
              <a:t>Aniden bırakma			% 81.5</a:t>
            </a:r>
            <a:endParaRPr lang="tr-TR" sz="2800" smtClean="0">
              <a:cs typeface="Times New Roman" pitchFamily="18" charset="0"/>
            </a:endParaRPr>
          </a:p>
          <a:p>
            <a:pPr eaLnBrk="1" hangingPunct="1"/>
            <a:r>
              <a:rPr lang="tr-TR" sz="2800" smtClean="0">
                <a:cs typeface="Arial" charset="0"/>
              </a:rPr>
              <a:t>Azaltarak bırakma			%   5.7</a:t>
            </a:r>
            <a:endParaRPr lang="tr-TR" sz="2800" smtClean="0">
              <a:cs typeface="Times New Roman" pitchFamily="18" charset="0"/>
            </a:endParaRPr>
          </a:p>
          <a:p>
            <a:pPr eaLnBrk="1" hangingPunct="1"/>
            <a:r>
              <a:rPr lang="tr-TR" sz="2800" smtClean="0">
                <a:cs typeface="Arial" charset="0"/>
              </a:rPr>
              <a:t>Hipnoz				</a:t>
            </a:r>
            <a:r>
              <a:rPr lang="tr-TR" sz="2800" smtClean="0"/>
              <a:t>	</a:t>
            </a:r>
            <a:r>
              <a:rPr lang="tr-TR" sz="2800" smtClean="0">
                <a:cs typeface="Arial" charset="0"/>
              </a:rPr>
              <a:t>%   1.6</a:t>
            </a:r>
            <a:endParaRPr lang="tr-TR" sz="2800" smtClean="0">
              <a:cs typeface="Times New Roman" pitchFamily="18" charset="0"/>
            </a:endParaRPr>
          </a:p>
          <a:p>
            <a:pPr eaLnBrk="1" hangingPunct="1"/>
            <a:r>
              <a:rPr lang="tr-TR" sz="2800" smtClean="0">
                <a:cs typeface="Arial" charset="0"/>
              </a:rPr>
              <a:t>Düşük nikotinli sigara		%   1.5</a:t>
            </a:r>
            <a:endParaRPr lang="tr-TR" sz="2800" smtClean="0">
              <a:cs typeface="Times New Roman" pitchFamily="18" charset="0"/>
            </a:endParaRPr>
          </a:p>
          <a:p>
            <a:pPr eaLnBrk="1" hangingPunct="1"/>
            <a:r>
              <a:rPr lang="tr-TR" sz="2800" smtClean="0">
                <a:cs typeface="Arial" charset="0"/>
              </a:rPr>
              <a:t>Nikotinli sakız			</a:t>
            </a:r>
            <a:r>
              <a:rPr lang="tr-TR" sz="2800" smtClean="0"/>
              <a:t>	</a:t>
            </a:r>
            <a:r>
              <a:rPr lang="tr-TR" sz="2800" smtClean="0">
                <a:cs typeface="Arial" charset="0"/>
              </a:rPr>
              <a:t>%   1.4</a:t>
            </a:r>
            <a:endParaRPr lang="tr-TR" sz="2800" smtClean="0">
              <a:cs typeface="Times New Roman" pitchFamily="18" charset="0"/>
            </a:endParaRPr>
          </a:p>
          <a:p>
            <a:pPr eaLnBrk="1" hangingPunct="1"/>
            <a:r>
              <a:rPr lang="tr-TR" sz="2800" smtClean="0">
                <a:cs typeface="Arial" charset="0"/>
              </a:rPr>
              <a:t>Özel sigara filtreleri			%   0.5</a:t>
            </a:r>
            <a:endParaRPr lang="tr-TR" sz="2800" smtClean="0">
              <a:cs typeface="Times New Roman" pitchFamily="18" charset="0"/>
            </a:endParaRPr>
          </a:p>
          <a:p>
            <a:pPr eaLnBrk="1" hangingPunct="1"/>
            <a:r>
              <a:rPr lang="tr-TR" sz="2800" smtClean="0">
                <a:cs typeface="Arial" charset="0"/>
              </a:rPr>
              <a:t>Psikolojik tedavi			%   0.1</a:t>
            </a:r>
            <a:endParaRPr lang="tr-TR" sz="2800" smtClean="0"/>
          </a:p>
          <a:p>
            <a:pPr eaLnBrk="1" hangingPunct="1"/>
            <a:endParaRPr lang="tr-TR" sz="28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152400"/>
            <a:ext cx="6870700" cy="1116013"/>
          </a:xfrm>
        </p:spPr>
        <p:txBody>
          <a:bodyPr/>
          <a:lstStyle/>
          <a:p>
            <a:pPr eaLnBrk="1" hangingPunct="1"/>
            <a:r>
              <a:rPr lang="tr-TR" b="1" smtClean="0">
                <a:solidFill>
                  <a:srgbClr val="A50021"/>
                </a:solidFill>
              </a:rPr>
              <a:t>Sigara bırakılabilir</a:t>
            </a:r>
          </a:p>
        </p:txBody>
      </p:sp>
      <p:sp>
        <p:nvSpPr>
          <p:cNvPr id="46083" name="Rectangle 3"/>
          <p:cNvSpPr>
            <a:spLocks noGrp="1" noChangeArrowheads="1"/>
          </p:cNvSpPr>
          <p:nvPr>
            <p:ph type="body" idx="1"/>
          </p:nvPr>
        </p:nvSpPr>
        <p:spPr>
          <a:xfrm>
            <a:off x="611188" y="1557338"/>
            <a:ext cx="7696200" cy="4305300"/>
          </a:xfrm>
        </p:spPr>
        <p:txBody>
          <a:bodyPr/>
          <a:lstStyle/>
          <a:p>
            <a:pPr eaLnBrk="1" hangingPunct="1"/>
            <a:r>
              <a:rPr lang="tr-TR" smtClean="0">
                <a:cs typeface="Arial" charset="0"/>
              </a:rPr>
              <a:t>Sigarayı bıraktıktan sonra en tehlikeli d</a:t>
            </a:r>
            <a:r>
              <a:rPr lang="tr-TR" smtClean="0">
                <a:latin typeface="Arial" charset="0"/>
                <a:cs typeface="Arial" charset="0"/>
              </a:rPr>
              <a:t>ö</a:t>
            </a:r>
            <a:r>
              <a:rPr lang="tr-TR" smtClean="0">
                <a:cs typeface="Arial" charset="0"/>
              </a:rPr>
              <a:t>nem ilk 2-3 aydır.Sigarayı bırakanların %88</a:t>
            </a:r>
            <a:r>
              <a:rPr lang="tr-TR" smtClean="0">
                <a:latin typeface="Arial" charset="0"/>
                <a:cs typeface="Arial" charset="0"/>
              </a:rPr>
              <a:t>’</a:t>
            </a:r>
            <a:r>
              <a:rPr lang="tr-TR" smtClean="0">
                <a:cs typeface="Arial" charset="0"/>
              </a:rPr>
              <a:t>i ilk 58 g</a:t>
            </a:r>
            <a:r>
              <a:rPr lang="tr-TR" smtClean="0">
                <a:latin typeface="Arial" charset="0"/>
                <a:cs typeface="Arial" charset="0"/>
              </a:rPr>
              <a:t>ü</a:t>
            </a:r>
            <a:r>
              <a:rPr lang="tr-TR" smtClean="0">
                <a:cs typeface="Arial" charset="0"/>
              </a:rPr>
              <a:t>n i</a:t>
            </a:r>
            <a:r>
              <a:rPr lang="tr-TR" smtClean="0">
                <a:latin typeface="Arial" charset="0"/>
                <a:cs typeface="Arial" charset="0"/>
              </a:rPr>
              <a:t>ç</a:t>
            </a:r>
            <a:r>
              <a:rPr lang="tr-TR" smtClean="0">
                <a:cs typeface="Arial" charset="0"/>
              </a:rPr>
              <a:t>inde yeniden başlamaktadır.</a:t>
            </a:r>
            <a:endParaRPr lang="tr-TR" smtClean="0"/>
          </a:p>
          <a:p>
            <a:pPr eaLnBrk="1" hangingPunct="1"/>
            <a:r>
              <a:rPr lang="tr-TR" smtClean="0"/>
              <a:t>Arkadaş desteği al. Arkadaşlarına dikkat et! Seni her zaman iyiliğe davet ediyorsa ger</a:t>
            </a:r>
            <a:r>
              <a:rPr lang="tr-TR" smtClean="0">
                <a:latin typeface="Arial" charset="0"/>
              </a:rPr>
              <a:t>ç</a:t>
            </a:r>
            <a:r>
              <a:rPr lang="tr-TR" smtClean="0"/>
              <a:t>ek iyi arkadaş odur. Ondan ayrılma.</a:t>
            </a:r>
          </a:p>
          <a:p>
            <a:pPr eaLnBrk="1" hangingPunct="1"/>
            <a:endParaRPr lang="tr-TR"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tr-TR" sz="4000" b="1" smtClean="0">
                <a:solidFill>
                  <a:srgbClr val="A50021"/>
                </a:solidFill>
              </a:rPr>
              <a:t>Sigarayı bıraktıktan sonra kilo artışı</a:t>
            </a:r>
          </a:p>
        </p:txBody>
      </p:sp>
      <p:sp>
        <p:nvSpPr>
          <p:cNvPr id="61443" name="Rectangle 3"/>
          <p:cNvSpPr>
            <a:spLocks noGrp="1" noChangeArrowheads="1"/>
          </p:cNvSpPr>
          <p:nvPr>
            <p:ph type="body" idx="1"/>
          </p:nvPr>
        </p:nvSpPr>
        <p:spPr/>
        <p:txBody>
          <a:bodyPr/>
          <a:lstStyle/>
          <a:p>
            <a:pPr eaLnBrk="1" hangingPunct="1">
              <a:lnSpc>
                <a:spcPct val="90000"/>
              </a:lnSpc>
            </a:pPr>
            <a:r>
              <a:rPr lang="tr-TR" b="1" smtClean="0"/>
              <a:t>Beklenen 2.5-4.5 kg </a:t>
            </a:r>
          </a:p>
          <a:p>
            <a:pPr eaLnBrk="1" hangingPunct="1">
              <a:lnSpc>
                <a:spcPct val="90000"/>
              </a:lnSpc>
            </a:pPr>
            <a:r>
              <a:rPr lang="tr-TR" b="1" smtClean="0"/>
              <a:t>13 kg üzeri nadir </a:t>
            </a:r>
          </a:p>
          <a:p>
            <a:pPr eaLnBrk="1" hangingPunct="1">
              <a:lnSpc>
                <a:spcPct val="90000"/>
              </a:lnSpc>
            </a:pPr>
            <a:r>
              <a:rPr lang="tr-TR" b="1" smtClean="0"/>
              <a:t>Nikotin yoksunluk semptomlarının erken dönemlerinde ek öneri yapılmaz</a:t>
            </a:r>
          </a:p>
          <a:p>
            <a:pPr eaLnBrk="1" hangingPunct="1">
              <a:lnSpc>
                <a:spcPct val="90000"/>
              </a:lnSpc>
            </a:pPr>
            <a:r>
              <a:rPr lang="tr-TR" b="1" smtClean="0"/>
              <a:t>Diyet</a:t>
            </a:r>
          </a:p>
          <a:p>
            <a:pPr eaLnBrk="1" hangingPunct="1">
              <a:lnSpc>
                <a:spcPct val="90000"/>
              </a:lnSpc>
            </a:pPr>
            <a:r>
              <a:rPr lang="tr-TR" b="1" smtClean="0"/>
              <a:t>Egzersiz</a:t>
            </a:r>
          </a:p>
          <a:p>
            <a:pPr eaLnBrk="1" hangingPunct="1">
              <a:lnSpc>
                <a:spcPct val="90000"/>
              </a:lnSpc>
              <a:buFontTx/>
              <a:buNone/>
            </a:pPr>
            <a:endParaRPr lang="tr-TR" b="1" smtClean="0"/>
          </a:p>
          <a:p>
            <a:pPr eaLnBrk="1" hangingPunct="1">
              <a:lnSpc>
                <a:spcPct val="90000"/>
              </a:lnSpc>
            </a:pPr>
            <a:endParaRPr lang="tr-TR"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body" sz="half" idx="2"/>
          </p:nvPr>
        </p:nvSpPr>
        <p:spPr>
          <a:xfrm>
            <a:off x="684213" y="1844675"/>
            <a:ext cx="4895850" cy="4824413"/>
          </a:xfrm>
          <a:solidFill>
            <a:srgbClr val="00FF99"/>
          </a:solidFill>
          <a:ln>
            <a:solidFill>
              <a:srgbClr val="FFFF00"/>
            </a:solidFill>
          </a:ln>
        </p:spPr>
        <p:txBody>
          <a:bodyPr/>
          <a:lstStyle/>
          <a:p>
            <a:pPr marL="284163" indent="-284163" defTabSz="796925" eaLnBrk="1" hangingPunct="1">
              <a:lnSpc>
                <a:spcPct val="90000"/>
              </a:lnSpc>
              <a:buFont typeface="Wingdings" pitchFamily="2" charset="2"/>
              <a:buNone/>
            </a:pPr>
            <a:r>
              <a:rPr lang="tr-TR" sz="2400" b="1" smtClean="0">
                <a:solidFill>
                  <a:srgbClr val="FF0000"/>
                </a:solidFill>
                <a:latin typeface="Times New Roman" pitchFamily="18" charset="0"/>
              </a:rPr>
              <a:t>20 dakika sonra</a:t>
            </a:r>
          </a:p>
          <a:p>
            <a:pPr marL="284163" indent="-284163" defTabSz="796925" eaLnBrk="1" hangingPunct="1">
              <a:lnSpc>
                <a:spcPct val="90000"/>
              </a:lnSpc>
              <a:buFont typeface="Wingdings" pitchFamily="2" charset="2"/>
              <a:buNone/>
            </a:pPr>
            <a:r>
              <a:rPr lang="tr-TR" sz="2400" b="1" smtClean="0">
                <a:latin typeface="Times New Roman" pitchFamily="18" charset="0"/>
              </a:rPr>
              <a:t>	</a:t>
            </a:r>
            <a:r>
              <a:rPr lang="tr-TR" sz="2400" b="1" smtClean="0">
                <a:solidFill>
                  <a:schemeClr val="bg2"/>
                </a:solidFill>
                <a:latin typeface="Times New Roman" pitchFamily="18" charset="0"/>
              </a:rPr>
              <a:t>Kan basıncı ve kalp atışları düzelir</a:t>
            </a:r>
            <a:r>
              <a:rPr lang="tr-TR" sz="2400" b="1" smtClean="0">
                <a:latin typeface="Times New Roman" pitchFamily="18" charset="0"/>
              </a:rPr>
              <a:t>.</a:t>
            </a:r>
          </a:p>
          <a:p>
            <a:pPr marL="284163" indent="-284163" defTabSz="796925" eaLnBrk="1" hangingPunct="1">
              <a:lnSpc>
                <a:spcPct val="90000"/>
              </a:lnSpc>
              <a:buFont typeface="Wingdings" pitchFamily="2" charset="2"/>
              <a:buNone/>
            </a:pPr>
            <a:r>
              <a:rPr lang="tr-TR" sz="2400" b="1" smtClean="0">
                <a:solidFill>
                  <a:srgbClr val="FF0000"/>
                </a:solidFill>
                <a:latin typeface="Times New Roman" pitchFamily="18" charset="0"/>
              </a:rPr>
              <a:t>8 saat sonra</a:t>
            </a:r>
          </a:p>
          <a:p>
            <a:pPr marL="284163" indent="-284163" defTabSz="796925" eaLnBrk="1" hangingPunct="1">
              <a:lnSpc>
                <a:spcPct val="90000"/>
              </a:lnSpc>
              <a:buFont typeface="Wingdings" pitchFamily="2" charset="2"/>
              <a:buNone/>
            </a:pPr>
            <a:r>
              <a:rPr lang="tr-TR" sz="2400" b="1" smtClean="0">
                <a:latin typeface="Times New Roman" pitchFamily="18" charset="0"/>
              </a:rPr>
              <a:t>	</a:t>
            </a:r>
            <a:r>
              <a:rPr lang="tr-TR" sz="2400" b="1" smtClean="0">
                <a:solidFill>
                  <a:schemeClr val="bg2"/>
                </a:solidFill>
                <a:latin typeface="Times New Roman" pitchFamily="18" charset="0"/>
              </a:rPr>
              <a:t>Kandaki nikotin ve karbonmonoksit miktarı yarıya düşer.</a:t>
            </a:r>
          </a:p>
          <a:p>
            <a:pPr marL="284163" indent="-284163" defTabSz="796925" eaLnBrk="1" hangingPunct="1">
              <a:lnSpc>
                <a:spcPct val="90000"/>
              </a:lnSpc>
              <a:buFont typeface="Wingdings" pitchFamily="2" charset="2"/>
              <a:buNone/>
            </a:pPr>
            <a:r>
              <a:rPr lang="tr-TR" sz="2400" b="1" smtClean="0">
                <a:solidFill>
                  <a:srgbClr val="FF0000"/>
                </a:solidFill>
                <a:latin typeface="Times New Roman" pitchFamily="18" charset="0"/>
              </a:rPr>
              <a:t>24 saat sonra</a:t>
            </a:r>
          </a:p>
          <a:p>
            <a:pPr marL="284163" indent="-284163" defTabSz="796925" eaLnBrk="1" hangingPunct="1">
              <a:lnSpc>
                <a:spcPct val="90000"/>
              </a:lnSpc>
              <a:buFont typeface="Wingdings" pitchFamily="2" charset="2"/>
              <a:buNone/>
            </a:pPr>
            <a:r>
              <a:rPr lang="tr-TR" sz="2400" b="1" smtClean="0">
                <a:latin typeface="Times New Roman" pitchFamily="18" charset="0"/>
              </a:rPr>
              <a:t>	</a:t>
            </a:r>
            <a:r>
              <a:rPr lang="tr-TR" sz="2400" b="1" smtClean="0">
                <a:solidFill>
                  <a:schemeClr val="bg2"/>
                </a:solidFill>
                <a:latin typeface="Times New Roman" pitchFamily="18" charset="0"/>
              </a:rPr>
              <a:t>Karbonmonoksit vücuttan tamamen atılır; </a:t>
            </a:r>
          </a:p>
          <a:p>
            <a:pPr marL="284163" indent="-284163" defTabSz="796925" eaLnBrk="1" hangingPunct="1">
              <a:lnSpc>
                <a:spcPct val="90000"/>
              </a:lnSpc>
              <a:buFont typeface="Wingdings" pitchFamily="2" charset="2"/>
              <a:buNone/>
            </a:pPr>
            <a:r>
              <a:rPr lang="tr-TR" sz="2400" b="1" smtClean="0">
                <a:solidFill>
                  <a:schemeClr val="bg2"/>
                </a:solidFill>
                <a:latin typeface="Times New Roman" pitchFamily="18" charset="0"/>
              </a:rPr>
              <a:t>	Akciğer sigara kaynaklı mukusu temizlemeye başlar;</a:t>
            </a:r>
          </a:p>
          <a:p>
            <a:pPr marL="284163" indent="-284163" defTabSz="796925" eaLnBrk="1" hangingPunct="1">
              <a:lnSpc>
                <a:spcPct val="90000"/>
              </a:lnSpc>
              <a:buFont typeface="Wingdings" pitchFamily="2" charset="2"/>
              <a:buNone/>
            </a:pPr>
            <a:r>
              <a:rPr lang="tr-TR" sz="2400" b="1" smtClean="0">
                <a:solidFill>
                  <a:schemeClr val="bg2"/>
                </a:solidFill>
                <a:latin typeface="Times New Roman" pitchFamily="18" charset="0"/>
              </a:rPr>
              <a:t>	Kalp krizi riski azalmaya başlar.</a:t>
            </a:r>
          </a:p>
        </p:txBody>
      </p:sp>
      <p:pic>
        <p:nvPicPr>
          <p:cNvPr id="62467" name="Picture 5"/>
          <p:cNvPicPr>
            <a:picLocks noChangeAspect="1" noChangeArrowheads="1"/>
          </p:cNvPicPr>
          <p:nvPr/>
        </p:nvPicPr>
        <p:blipFill>
          <a:blip r:embed="rId2"/>
          <a:srcRect/>
          <a:stretch>
            <a:fillRect/>
          </a:stretch>
        </p:blipFill>
        <p:spPr bwMode="auto">
          <a:xfrm>
            <a:off x="827088" y="404813"/>
            <a:ext cx="820737" cy="785812"/>
          </a:xfrm>
          <a:prstGeom prst="rect">
            <a:avLst/>
          </a:prstGeom>
          <a:noFill/>
          <a:ln w="9525">
            <a:noFill/>
            <a:miter lim="800000"/>
            <a:headEnd/>
            <a:tailEnd/>
          </a:ln>
        </p:spPr>
      </p:pic>
      <p:pic>
        <p:nvPicPr>
          <p:cNvPr id="62468" name="Picture 6"/>
          <p:cNvPicPr>
            <a:picLocks noChangeAspect="1" noChangeArrowheads="1"/>
          </p:cNvPicPr>
          <p:nvPr/>
        </p:nvPicPr>
        <p:blipFill>
          <a:blip r:embed="rId2"/>
          <a:srcRect/>
          <a:stretch>
            <a:fillRect/>
          </a:stretch>
        </p:blipFill>
        <p:spPr bwMode="auto">
          <a:xfrm>
            <a:off x="7854950" y="404813"/>
            <a:ext cx="820738" cy="785812"/>
          </a:xfrm>
          <a:prstGeom prst="rect">
            <a:avLst/>
          </a:prstGeom>
          <a:noFill/>
          <a:ln w="9525">
            <a:noFill/>
            <a:miter lim="800000"/>
            <a:headEnd/>
            <a:tailEnd/>
          </a:ln>
        </p:spPr>
      </p:pic>
      <p:sp>
        <p:nvSpPr>
          <p:cNvPr id="62469" name="Rectangle 7"/>
          <p:cNvSpPr>
            <a:spLocks noChangeArrowheads="1"/>
          </p:cNvSpPr>
          <p:nvPr/>
        </p:nvSpPr>
        <p:spPr bwMode="auto">
          <a:xfrm>
            <a:off x="611188" y="188913"/>
            <a:ext cx="8281987" cy="1200150"/>
          </a:xfrm>
          <a:prstGeom prst="rect">
            <a:avLst/>
          </a:prstGeom>
          <a:noFill/>
          <a:ln w="9525">
            <a:solidFill>
              <a:schemeClr val="tx1"/>
            </a:solidFill>
            <a:miter lim="800000"/>
            <a:headEnd/>
            <a:tailEnd/>
          </a:ln>
        </p:spPr>
        <p:txBody>
          <a:bodyPr>
            <a:spAutoFit/>
          </a:bodyPr>
          <a:lstStyle/>
          <a:p>
            <a:pPr algn="ctr" eaLnBrk="0" hangingPunct="0"/>
            <a:r>
              <a:rPr lang="tr-TR" sz="3600" b="1">
                <a:solidFill>
                  <a:schemeClr val="tx2"/>
                </a:solidFill>
                <a:latin typeface="Times New Roman" pitchFamily="18" charset="0"/>
              </a:rPr>
              <a:t>SİGARAYI BIRAKMANIN </a:t>
            </a:r>
          </a:p>
          <a:p>
            <a:pPr algn="ctr" eaLnBrk="0" hangingPunct="0"/>
            <a:r>
              <a:rPr lang="tr-TR" sz="3600" b="1">
                <a:solidFill>
                  <a:schemeClr val="tx2"/>
                </a:solidFill>
                <a:latin typeface="Times New Roman" pitchFamily="18" charset="0"/>
              </a:rPr>
              <a:t>YARARLARI</a:t>
            </a:r>
            <a:endParaRPr lang="en-AU" sz="2400" b="1">
              <a:solidFill>
                <a:schemeClr val="tx2"/>
              </a:solidFill>
              <a:latin typeface="Times New Roman" pitchFamily="18" charset="0"/>
            </a:endParaRPr>
          </a:p>
        </p:txBody>
      </p:sp>
      <p:sp>
        <p:nvSpPr>
          <p:cNvPr id="23560" name="Text Box 8"/>
          <p:cNvSpPr txBox="1">
            <a:spLocks noChangeArrowheads="1"/>
          </p:cNvSpPr>
          <p:nvPr/>
        </p:nvSpPr>
        <p:spPr bwMode="auto">
          <a:xfrm>
            <a:off x="5734050" y="1844675"/>
            <a:ext cx="3159125" cy="4768850"/>
          </a:xfrm>
          <a:prstGeom prst="rect">
            <a:avLst/>
          </a:prstGeom>
          <a:solidFill>
            <a:srgbClr val="FF0000"/>
          </a:solidFill>
          <a:ln w="9525">
            <a:solidFill>
              <a:schemeClr val="tx1"/>
            </a:solidFill>
            <a:miter lim="800000"/>
            <a:headEnd/>
            <a:tailEnd/>
          </a:ln>
          <a:effectLst/>
        </p:spPr>
        <p:txBody>
          <a:bodyPr>
            <a:spAutoFit/>
          </a:bodyPr>
          <a:lstStyle/>
          <a:p>
            <a:pPr>
              <a:defRPr/>
            </a:pPr>
            <a:r>
              <a:rPr lang="tr-TR" b="1">
                <a:effectLst>
                  <a:outerShdw blurRad="38100" dist="38100" dir="2700000" algn="tl">
                    <a:srgbClr val="000000"/>
                  </a:outerShdw>
                </a:effectLst>
                <a:latin typeface="Times New Roman" pitchFamily="18" charset="0"/>
              </a:rPr>
              <a:t>Sıkıntı hissi</a:t>
            </a:r>
          </a:p>
          <a:p>
            <a:pPr>
              <a:defRPr/>
            </a:pPr>
            <a:endParaRPr lang="tr-TR" b="1">
              <a:effectLst>
                <a:outerShdw blurRad="38100" dist="38100" dir="2700000" algn="tl">
                  <a:srgbClr val="000000"/>
                </a:outerShdw>
              </a:effectLst>
              <a:latin typeface="Times New Roman" pitchFamily="18" charset="0"/>
            </a:endParaRPr>
          </a:p>
          <a:p>
            <a:pPr>
              <a:defRPr/>
            </a:pPr>
            <a:r>
              <a:rPr lang="tr-TR" b="1">
                <a:effectLst>
                  <a:outerShdw blurRad="38100" dist="38100" dir="2700000" algn="tl">
                    <a:srgbClr val="000000"/>
                  </a:outerShdw>
                </a:effectLst>
                <a:latin typeface="Times New Roman" pitchFamily="18" charset="0"/>
              </a:rPr>
              <a:t>Sinir bozukluğu, kızgınlık</a:t>
            </a:r>
          </a:p>
          <a:p>
            <a:pPr>
              <a:defRPr/>
            </a:pPr>
            <a:endParaRPr lang="tr-TR" b="1">
              <a:effectLst>
                <a:outerShdw blurRad="38100" dist="38100" dir="2700000" algn="tl">
                  <a:srgbClr val="000000"/>
                </a:outerShdw>
              </a:effectLst>
              <a:latin typeface="Times New Roman" pitchFamily="18" charset="0"/>
            </a:endParaRPr>
          </a:p>
          <a:p>
            <a:pPr>
              <a:defRPr/>
            </a:pPr>
            <a:r>
              <a:rPr lang="tr-TR" b="1">
                <a:effectLst>
                  <a:outerShdw blurRad="38100" dist="38100" dir="2700000" algn="tl">
                    <a:srgbClr val="000000"/>
                  </a:outerShdw>
                </a:effectLst>
                <a:latin typeface="Times New Roman" pitchFamily="18" charset="0"/>
              </a:rPr>
              <a:t>Hassasiyet</a:t>
            </a:r>
          </a:p>
          <a:p>
            <a:pPr>
              <a:defRPr/>
            </a:pPr>
            <a:endParaRPr lang="tr-TR" b="1">
              <a:effectLst>
                <a:outerShdw blurRad="38100" dist="38100" dir="2700000" algn="tl">
                  <a:srgbClr val="000000"/>
                </a:outerShdw>
              </a:effectLst>
              <a:latin typeface="Times New Roman" pitchFamily="18" charset="0"/>
            </a:endParaRPr>
          </a:p>
          <a:p>
            <a:pPr>
              <a:defRPr/>
            </a:pPr>
            <a:r>
              <a:rPr lang="tr-TR" b="1">
                <a:effectLst>
                  <a:outerShdw blurRad="38100" dist="38100" dir="2700000" algn="tl">
                    <a:srgbClr val="000000"/>
                  </a:outerShdw>
                </a:effectLst>
                <a:latin typeface="Times New Roman" pitchFamily="18" charset="0"/>
              </a:rPr>
              <a:t>Uyuma güçlüğü</a:t>
            </a:r>
          </a:p>
          <a:p>
            <a:pPr>
              <a:defRPr/>
            </a:pPr>
            <a:endParaRPr lang="tr-TR" b="1">
              <a:effectLst>
                <a:outerShdw blurRad="38100" dist="38100" dir="2700000" algn="tl">
                  <a:srgbClr val="000000"/>
                </a:outerShdw>
              </a:effectLst>
              <a:latin typeface="Times New Roman" pitchFamily="18" charset="0"/>
            </a:endParaRPr>
          </a:p>
          <a:p>
            <a:pPr>
              <a:defRPr/>
            </a:pPr>
            <a:r>
              <a:rPr lang="tr-TR" b="1">
                <a:effectLst>
                  <a:outerShdw blurRad="38100" dist="38100" dir="2700000" algn="tl">
                    <a:srgbClr val="000000"/>
                  </a:outerShdw>
                </a:effectLst>
                <a:latin typeface="Times New Roman" pitchFamily="18" charset="0"/>
              </a:rPr>
              <a:t>Konsantrasyon bozukluğu</a:t>
            </a:r>
          </a:p>
          <a:p>
            <a:pPr>
              <a:defRPr/>
            </a:pPr>
            <a:endParaRPr lang="tr-TR" b="1">
              <a:effectLst>
                <a:outerShdw blurRad="38100" dist="38100" dir="2700000" algn="tl">
                  <a:srgbClr val="000000"/>
                </a:outerShdw>
              </a:effectLst>
              <a:latin typeface="Times New Roman" pitchFamily="18" charset="0"/>
            </a:endParaRPr>
          </a:p>
          <a:p>
            <a:pPr>
              <a:defRPr/>
            </a:pPr>
            <a:r>
              <a:rPr lang="tr-TR" b="1">
                <a:effectLst>
                  <a:outerShdw blurRad="38100" dist="38100" dir="2700000" algn="tl">
                    <a:srgbClr val="000000"/>
                  </a:outerShdw>
                </a:effectLst>
                <a:latin typeface="Times New Roman" pitchFamily="18" charset="0"/>
              </a:rPr>
              <a:t>Baş ağrısı</a:t>
            </a:r>
          </a:p>
          <a:p>
            <a:pPr>
              <a:defRPr/>
            </a:pPr>
            <a:endParaRPr lang="tr-TR" b="1">
              <a:effectLst>
                <a:outerShdw blurRad="38100" dist="38100" dir="2700000" algn="tl">
                  <a:srgbClr val="000000"/>
                </a:outerShdw>
              </a:effectLst>
              <a:latin typeface="Times New Roman" pitchFamily="18" charset="0"/>
            </a:endParaRPr>
          </a:p>
          <a:p>
            <a:pPr>
              <a:defRPr/>
            </a:pPr>
            <a:r>
              <a:rPr lang="tr-TR" b="1">
                <a:effectLst>
                  <a:outerShdw blurRad="38100" dist="38100" dir="2700000" algn="tl">
                    <a:srgbClr val="000000"/>
                  </a:outerShdw>
                </a:effectLst>
                <a:latin typeface="Times New Roman" pitchFamily="18" charset="0"/>
              </a:rPr>
              <a:t>Yorgunluk</a:t>
            </a:r>
          </a:p>
          <a:p>
            <a:pPr>
              <a:defRPr/>
            </a:pPr>
            <a:endParaRPr lang="tr-TR" b="1">
              <a:effectLst>
                <a:outerShdw blurRad="38100" dist="38100" dir="2700000" algn="tl">
                  <a:srgbClr val="000000"/>
                </a:outerShdw>
              </a:effectLst>
              <a:latin typeface="Times New Roman" pitchFamily="18" charset="0"/>
            </a:endParaRPr>
          </a:p>
          <a:p>
            <a:pPr>
              <a:defRPr/>
            </a:pPr>
            <a:r>
              <a:rPr lang="tr-TR" b="1">
                <a:effectLst>
                  <a:outerShdw blurRad="38100" dist="38100" dir="2700000" algn="tl">
                    <a:srgbClr val="000000"/>
                  </a:outerShdw>
                </a:effectLst>
                <a:latin typeface="Times New Roman" pitchFamily="18" charset="0"/>
              </a:rPr>
              <a:t>İştah artışı</a:t>
            </a:r>
          </a:p>
          <a:p>
            <a:pPr>
              <a:defRPr/>
            </a:pPr>
            <a:endParaRPr lang="tr-TR" sz="1200" b="1">
              <a:effectLst>
                <a:outerShdw blurRad="38100" dist="38100" dir="2700000" algn="tl">
                  <a:srgbClr val="000000"/>
                </a:outerShdw>
              </a:effectLst>
              <a:latin typeface="Times New Roman" pitchFamily="18" charset="0"/>
            </a:endParaRPr>
          </a:p>
          <a:p>
            <a:pPr>
              <a:defRPr/>
            </a:pPr>
            <a:endParaRPr lang="tr-TR" sz="1200" b="1">
              <a:effectLst>
                <a:outerShdw blurRad="38100" dist="38100" dir="2700000" algn="tl">
                  <a:srgbClr val="000000"/>
                </a:outerShdw>
              </a:effectLst>
              <a:latin typeface="Times New Roman" pitchFamily="18" charset="0"/>
            </a:endParaRPr>
          </a:p>
          <a:p>
            <a:pPr>
              <a:defRPr/>
            </a:pPr>
            <a:endParaRPr lang="tr-TR" sz="1200" b="1">
              <a:effectLst>
                <a:outerShdw blurRad="38100" dist="38100" dir="2700000" algn="tl">
                  <a:srgbClr val="000000"/>
                </a:outerShdw>
              </a:effectLst>
              <a:latin typeface="Times New Roman" pitchFamily="18" charset="0"/>
            </a:endParaRPr>
          </a:p>
        </p:txBody>
      </p:sp>
      <p:sp>
        <p:nvSpPr>
          <p:cNvPr id="62471" name="Text Box 11"/>
          <p:cNvSpPr txBox="1">
            <a:spLocks noChangeArrowheads="1"/>
          </p:cNvSpPr>
          <p:nvPr/>
        </p:nvSpPr>
        <p:spPr bwMode="auto">
          <a:xfrm>
            <a:off x="1331913" y="1458913"/>
            <a:ext cx="3532187" cy="457200"/>
          </a:xfrm>
          <a:prstGeom prst="rect">
            <a:avLst/>
          </a:prstGeom>
          <a:noFill/>
          <a:ln w="9525">
            <a:noFill/>
            <a:miter lim="800000"/>
            <a:headEnd/>
            <a:tailEnd/>
          </a:ln>
        </p:spPr>
        <p:txBody>
          <a:bodyPr wrap="none">
            <a:spAutoFit/>
          </a:bodyPr>
          <a:lstStyle/>
          <a:p>
            <a:r>
              <a:rPr lang="tr-TR" sz="2400" b="1">
                <a:latin typeface="Times New Roman" pitchFamily="18" charset="0"/>
              </a:rPr>
              <a:t>KALICI KAZANIMLAR</a:t>
            </a:r>
          </a:p>
        </p:txBody>
      </p:sp>
      <p:sp>
        <p:nvSpPr>
          <p:cNvPr id="62472" name="Text Box 12"/>
          <p:cNvSpPr txBox="1">
            <a:spLocks noChangeArrowheads="1"/>
          </p:cNvSpPr>
          <p:nvPr/>
        </p:nvSpPr>
        <p:spPr bwMode="auto">
          <a:xfrm>
            <a:off x="5681663" y="1458913"/>
            <a:ext cx="3211512" cy="457200"/>
          </a:xfrm>
          <a:prstGeom prst="rect">
            <a:avLst/>
          </a:prstGeom>
          <a:noFill/>
          <a:ln w="9525">
            <a:noFill/>
            <a:miter lim="800000"/>
            <a:headEnd/>
            <a:tailEnd/>
          </a:ln>
        </p:spPr>
        <p:txBody>
          <a:bodyPr wrap="none">
            <a:spAutoFit/>
          </a:bodyPr>
          <a:lstStyle/>
          <a:p>
            <a:r>
              <a:rPr lang="tr-TR" sz="2400" b="1">
                <a:latin typeface="Times New Roman" pitchFamily="18" charset="0"/>
              </a:rPr>
              <a:t>GEÇİCİ SIKINTILAR</a:t>
            </a:r>
          </a:p>
        </p:txBody>
      </p:sp>
    </p:spTree>
  </p:cSld>
  <p:clrMapOvr>
    <a:masterClrMapping/>
  </p:clrMapOvr>
  <p:transition>
    <p:strips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28600" y="304800"/>
            <a:ext cx="8686800" cy="1143000"/>
          </a:xfrm>
        </p:spPr>
        <p:txBody>
          <a:bodyPr/>
          <a:lstStyle/>
          <a:p>
            <a:pPr eaLnBrk="1" hangingPunct="1"/>
            <a:r>
              <a:rPr lang="tr-TR" sz="3600" smtClean="0">
                <a:latin typeface="Times New Roman" pitchFamily="18" charset="0"/>
              </a:rPr>
              <a:t>SİGARAYI BIRAKMANIN YARARLARI</a:t>
            </a:r>
            <a:r>
              <a:rPr lang="en-AU" sz="3600" smtClean="0">
                <a:latin typeface="Times New Roman" pitchFamily="18" charset="0"/>
              </a:rPr>
              <a:t/>
            </a:r>
            <a:br>
              <a:rPr lang="en-AU" sz="3600" smtClean="0">
                <a:latin typeface="Times New Roman" pitchFamily="18" charset="0"/>
              </a:rPr>
            </a:br>
            <a:endParaRPr lang="en-AU" sz="3600" smtClean="0">
              <a:latin typeface="Times New Roman" pitchFamily="18" charset="0"/>
            </a:endParaRPr>
          </a:p>
        </p:txBody>
      </p:sp>
      <p:sp>
        <p:nvSpPr>
          <p:cNvPr id="63491" name="Rectangle 3"/>
          <p:cNvSpPr>
            <a:spLocks noGrp="1" noChangeArrowheads="1"/>
          </p:cNvSpPr>
          <p:nvPr>
            <p:ph type="body" sz="half" idx="1"/>
          </p:nvPr>
        </p:nvSpPr>
        <p:spPr>
          <a:xfrm>
            <a:off x="685800" y="1066800"/>
            <a:ext cx="3810000" cy="4114800"/>
          </a:xfrm>
        </p:spPr>
        <p:txBody>
          <a:bodyPr/>
          <a:lstStyle/>
          <a:p>
            <a:pPr eaLnBrk="1" hangingPunct="1"/>
            <a:endParaRPr lang="tr-TR" sz="2400" smtClean="0"/>
          </a:p>
          <a:p>
            <a:pPr eaLnBrk="1" hangingPunct="1">
              <a:buFont typeface="Wingdings" pitchFamily="2" charset="2"/>
              <a:buNone/>
            </a:pPr>
            <a:r>
              <a:rPr lang="tr-TR" sz="3200" i="1" smtClean="0">
                <a:solidFill>
                  <a:srgbClr val="66FF33"/>
                </a:solidFill>
              </a:rPr>
              <a:t>   </a:t>
            </a:r>
            <a:r>
              <a:rPr lang="tr-TR" sz="3200" b="1" smtClean="0">
                <a:solidFill>
                  <a:srgbClr val="FF6600"/>
                </a:solidFill>
                <a:latin typeface="Times New Roman" pitchFamily="18" charset="0"/>
              </a:rPr>
              <a:t>48 saat sonra…</a:t>
            </a:r>
          </a:p>
          <a:p>
            <a:pPr eaLnBrk="1" hangingPunct="1"/>
            <a:endParaRPr lang="tr-TR" sz="2400" b="1" smtClean="0">
              <a:solidFill>
                <a:srgbClr val="FF6600"/>
              </a:solidFill>
              <a:latin typeface="Times New Roman" pitchFamily="18" charset="0"/>
            </a:endParaRPr>
          </a:p>
          <a:p>
            <a:pPr eaLnBrk="1" hangingPunct="1"/>
            <a:endParaRPr lang="tr-TR" sz="2400" b="1" smtClean="0">
              <a:solidFill>
                <a:srgbClr val="FF6600"/>
              </a:solidFill>
              <a:latin typeface="Times New Roman" pitchFamily="18" charset="0"/>
            </a:endParaRPr>
          </a:p>
          <a:p>
            <a:pPr eaLnBrk="1" hangingPunct="1">
              <a:buFont typeface="Wingdings" pitchFamily="2" charset="2"/>
              <a:buNone/>
            </a:pPr>
            <a:r>
              <a:rPr lang="tr-TR" sz="3200" b="1" smtClean="0">
                <a:solidFill>
                  <a:srgbClr val="FF6600"/>
                </a:solidFill>
                <a:latin typeface="Times New Roman" pitchFamily="18" charset="0"/>
              </a:rPr>
              <a:t>   72 saat sonra…</a:t>
            </a:r>
          </a:p>
          <a:p>
            <a:pPr eaLnBrk="1" hangingPunct="1"/>
            <a:endParaRPr lang="tr-TR" sz="2400" b="1" smtClean="0">
              <a:solidFill>
                <a:srgbClr val="FF6600"/>
              </a:solidFill>
              <a:latin typeface="Times New Roman" pitchFamily="18" charset="0"/>
            </a:endParaRPr>
          </a:p>
          <a:p>
            <a:pPr eaLnBrk="1" hangingPunct="1"/>
            <a:endParaRPr lang="tr-TR" sz="2400" b="1" smtClean="0">
              <a:solidFill>
                <a:srgbClr val="FF6600"/>
              </a:solidFill>
              <a:latin typeface="Times New Roman" pitchFamily="18" charset="0"/>
            </a:endParaRPr>
          </a:p>
          <a:p>
            <a:pPr eaLnBrk="1" hangingPunct="1">
              <a:buFont typeface="Wingdings" pitchFamily="2" charset="2"/>
              <a:buNone/>
            </a:pPr>
            <a:r>
              <a:rPr lang="tr-TR" sz="3200" b="1" smtClean="0">
                <a:solidFill>
                  <a:srgbClr val="FF6600"/>
                </a:solidFill>
                <a:latin typeface="Times New Roman" pitchFamily="18" charset="0"/>
              </a:rPr>
              <a:t>   2-12 hafta sonra...</a:t>
            </a:r>
          </a:p>
        </p:txBody>
      </p:sp>
      <p:sp>
        <p:nvSpPr>
          <p:cNvPr id="63492" name="Rectangle 4"/>
          <p:cNvSpPr>
            <a:spLocks noGrp="1" noChangeArrowheads="1"/>
          </p:cNvSpPr>
          <p:nvPr>
            <p:ph type="body" sz="half" idx="2"/>
          </p:nvPr>
        </p:nvSpPr>
        <p:spPr>
          <a:xfrm>
            <a:off x="4495800" y="1295400"/>
            <a:ext cx="3810000" cy="4114800"/>
          </a:xfrm>
        </p:spPr>
        <p:txBody>
          <a:bodyPr/>
          <a:lstStyle/>
          <a:p>
            <a:pPr marL="284163" indent="-284163" defTabSz="796925" eaLnBrk="1" hangingPunct="1">
              <a:lnSpc>
                <a:spcPct val="90000"/>
              </a:lnSpc>
            </a:pPr>
            <a:endParaRPr lang="tr-TR" smtClean="0"/>
          </a:p>
          <a:p>
            <a:pPr marL="284163" indent="-284163" defTabSz="796925" eaLnBrk="1" hangingPunct="1">
              <a:lnSpc>
                <a:spcPct val="90000"/>
              </a:lnSpc>
            </a:pPr>
            <a:r>
              <a:rPr lang="tr-TR" sz="2400" b="1" smtClean="0">
                <a:latin typeface="Times New Roman" pitchFamily="18" charset="0"/>
              </a:rPr>
              <a:t>Vücut nikotinden tamamen temizlenir.</a:t>
            </a:r>
          </a:p>
          <a:p>
            <a:pPr marL="284163" indent="-284163" defTabSz="796925" eaLnBrk="1" hangingPunct="1">
              <a:lnSpc>
                <a:spcPct val="90000"/>
              </a:lnSpc>
              <a:buFont typeface="Wingdings" pitchFamily="2" charset="2"/>
              <a:buNone/>
            </a:pPr>
            <a:endParaRPr lang="tr-TR" sz="2400" b="1" smtClean="0">
              <a:latin typeface="Times New Roman" pitchFamily="18" charset="0"/>
            </a:endParaRPr>
          </a:p>
          <a:p>
            <a:pPr marL="284163" indent="-284163" defTabSz="796925" eaLnBrk="1" hangingPunct="1">
              <a:lnSpc>
                <a:spcPct val="90000"/>
              </a:lnSpc>
            </a:pPr>
            <a:r>
              <a:rPr lang="tr-TR" sz="2400" b="1" smtClean="0">
                <a:latin typeface="Times New Roman" pitchFamily="18" charset="0"/>
              </a:rPr>
              <a:t>Nefes almak kolaylaşır, enerji seviyesi yükselir.</a:t>
            </a:r>
          </a:p>
          <a:p>
            <a:pPr marL="284163" indent="-284163" defTabSz="796925" eaLnBrk="1" hangingPunct="1">
              <a:lnSpc>
                <a:spcPct val="90000"/>
              </a:lnSpc>
              <a:buFont typeface="Wingdings" pitchFamily="2" charset="2"/>
              <a:buNone/>
            </a:pPr>
            <a:endParaRPr lang="tr-TR" sz="2400" b="1" smtClean="0">
              <a:latin typeface="Times New Roman" pitchFamily="18" charset="0"/>
            </a:endParaRPr>
          </a:p>
          <a:p>
            <a:pPr marL="284163" indent="-284163" defTabSz="796925" eaLnBrk="1" hangingPunct="1">
              <a:lnSpc>
                <a:spcPct val="90000"/>
              </a:lnSpc>
              <a:buFont typeface="Wingdings" pitchFamily="2" charset="2"/>
              <a:buNone/>
            </a:pPr>
            <a:r>
              <a:rPr lang="tr-TR" sz="2400" b="1" smtClean="0">
                <a:latin typeface="Times New Roman" pitchFamily="18" charset="0"/>
              </a:rPr>
              <a:t>	</a:t>
            </a:r>
          </a:p>
          <a:p>
            <a:pPr marL="284163" indent="-284163" defTabSz="796925" eaLnBrk="1" hangingPunct="1">
              <a:lnSpc>
                <a:spcPct val="90000"/>
              </a:lnSpc>
            </a:pPr>
            <a:r>
              <a:rPr lang="tr-TR" sz="2400" b="1" smtClean="0">
                <a:latin typeface="Times New Roman" pitchFamily="18" charset="0"/>
              </a:rPr>
              <a:t>Kan dolaşımı daha sağlıklı gerçekleşir;</a:t>
            </a:r>
          </a:p>
          <a:p>
            <a:pPr marL="284163" indent="-284163" defTabSz="796925" eaLnBrk="1" hangingPunct="1">
              <a:lnSpc>
                <a:spcPct val="90000"/>
              </a:lnSpc>
            </a:pPr>
            <a:r>
              <a:rPr lang="tr-TR" sz="2400" b="1" smtClean="0">
                <a:latin typeface="Times New Roman" pitchFamily="18" charset="0"/>
              </a:rPr>
              <a:t>Yürümek ve koşmak kolaylaşır.</a:t>
            </a:r>
          </a:p>
        </p:txBody>
      </p:sp>
      <p:pic>
        <p:nvPicPr>
          <p:cNvPr id="63493" name="Picture 5"/>
          <p:cNvPicPr>
            <a:picLocks noChangeAspect="1" noChangeArrowheads="1"/>
          </p:cNvPicPr>
          <p:nvPr/>
        </p:nvPicPr>
        <p:blipFill>
          <a:blip r:embed="rId2"/>
          <a:srcRect/>
          <a:stretch>
            <a:fillRect/>
          </a:stretch>
        </p:blipFill>
        <p:spPr bwMode="auto">
          <a:xfrm>
            <a:off x="152400" y="1447800"/>
            <a:ext cx="820738" cy="785813"/>
          </a:xfrm>
          <a:prstGeom prst="rect">
            <a:avLst/>
          </a:prstGeom>
          <a:noFill/>
          <a:ln w="9525">
            <a:noFill/>
            <a:miter lim="800000"/>
            <a:headEnd/>
            <a:tailEnd/>
          </a:ln>
        </p:spPr>
      </p:pic>
      <p:pic>
        <p:nvPicPr>
          <p:cNvPr id="63494" name="Picture 6"/>
          <p:cNvPicPr>
            <a:picLocks noChangeAspect="1" noChangeArrowheads="1"/>
          </p:cNvPicPr>
          <p:nvPr/>
        </p:nvPicPr>
        <p:blipFill>
          <a:blip r:embed="rId2"/>
          <a:srcRect/>
          <a:stretch>
            <a:fillRect/>
          </a:stretch>
        </p:blipFill>
        <p:spPr bwMode="auto">
          <a:xfrm>
            <a:off x="152400" y="2852738"/>
            <a:ext cx="820738" cy="785812"/>
          </a:xfrm>
          <a:prstGeom prst="rect">
            <a:avLst/>
          </a:prstGeom>
          <a:noFill/>
          <a:ln w="9525">
            <a:noFill/>
            <a:miter lim="800000"/>
            <a:headEnd/>
            <a:tailEnd/>
          </a:ln>
        </p:spPr>
      </p:pic>
      <p:pic>
        <p:nvPicPr>
          <p:cNvPr id="63495" name="Picture 7"/>
          <p:cNvPicPr>
            <a:picLocks noChangeAspect="1" noChangeArrowheads="1"/>
          </p:cNvPicPr>
          <p:nvPr/>
        </p:nvPicPr>
        <p:blipFill>
          <a:blip r:embed="rId2"/>
          <a:srcRect/>
          <a:stretch>
            <a:fillRect/>
          </a:stretch>
        </p:blipFill>
        <p:spPr bwMode="auto">
          <a:xfrm>
            <a:off x="152400" y="4267200"/>
            <a:ext cx="820738" cy="785813"/>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28600" y="228600"/>
            <a:ext cx="8686800" cy="1143000"/>
          </a:xfrm>
        </p:spPr>
        <p:txBody>
          <a:bodyPr/>
          <a:lstStyle/>
          <a:p>
            <a:pPr eaLnBrk="1" hangingPunct="1"/>
            <a:r>
              <a:rPr lang="tr-TR" sz="3600" smtClean="0">
                <a:latin typeface="Times New Roman" pitchFamily="18" charset="0"/>
              </a:rPr>
              <a:t>SİGARAYI BIRAKMANIN YARARLARI</a:t>
            </a:r>
            <a:r>
              <a:rPr lang="en-AU" smtClean="0">
                <a:latin typeface="Times New Roman" pitchFamily="18" charset="0"/>
              </a:rPr>
              <a:t/>
            </a:r>
            <a:br>
              <a:rPr lang="en-AU" smtClean="0">
                <a:latin typeface="Times New Roman" pitchFamily="18" charset="0"/>
              </a:rPr>
            </a:br>
            <a:endParaRPr lang="en-AU" smtClean="0">
              <a:latin typeface="Times New Roman" pitchFamily="18" charset="0"/>
            </a:endParaRPr>
          </a:p>
        </p:txBody>
      </p:sp>
      <p:sp>
        <p:nvSpPr>
          <p:cNvPr id="64515" name="Rectangle 3"/>
          <p:cNvSpPr>
            <a:spLocks noGrp="1" noChangeArrowheads="1"/>
          </p:cNvSpPr>
          <p:nvPr>
            <p:ph type="body" sz="half" idx="1"/>
          </p:nvPr>
        </p:nvSpPr>
        <p:spPr>
          <a:xfrm>
            <a:off x="762000" y="990600"/>
            <a:ext cx="3810000" cy="4114800"/>
          </a:xfrm>
        </p:spPr>
        <p:txBody>
          <a:bodyPr/>
          <a:lstStyle/>
          <a:p>
            <a:pPr eaLnBrk="1" hangingPunct="1">
              <a:lnSpc>
                <a:spcPct val="90000"/>
              </a:lnSpc>
            </a:pPr>
            <a:endParaRPr lang="tr-TR" sz="2400" smtClean="0"/>
          </a:p>
          <a:p>
            <a:pPr eaLnBrk="1" hangingPunct="1">
              <a:lnSpc>
                <a:spcPct val="90000"/>
              </a:lnSpc>
              <a:buFont typeface="Wingdings" pitchFamily="2" charset="2"/>
              <a:buNone/>
            </a:pPr>
            <a:r>
              <a:rPr lang="tr-TR" sz="4000" smtClean="0">
                <a:solidFill>
                  <a:srgbClr val="FF3300"/>
                </a:solidFill>
                <a:sym typeface="Wingdings" pitchFamily="2" charset="2"/>
              </a:rPr>
              <a:t>   </a:t>
            </a:r>
            <a:r>
              <a:rPr lang="tr-TR" sz="3200" b="1" smtClean="0">
                <a:solidFill>
                  <a:srgbClr val="FF6600"/>
                </a:solidFill>
                <a:latin typeface="Times New Roman" pitchFamily="18" charset="0"/>
              </a:rPr>
              <a:t>3-9 ay sonra…</a:t>
            </a:r>
          </a:p>
          <a:p>
            <a:pPr eaLnBrk="1" hangingPunct="1">
              <a:lnSpc>
                <a:spcPct val="90000"/>
              </a:lnSpc>
            </a:pPr>
            <a:endParaRPr lang="tr-TR" sz="2400" b="1" smtClean="0">
              <a:solidFill>
                <a:srgbClr val="FF6600"/>
              </a:solidFill>
              <a:latin typeface="Times New Roman" pitchFamily="18" charset="0"/>
            </a:endParaRPr>
          </a:p>
          <a:p>
            <a:pPr eaLnBrk="1" hangingPunct="1">
              <a:lnSpc>
                <a:spcPct val="90000"/>
              </a:lnSpc>
              <a:buFont typeface="Wingdings" pitchFamily="2" charset="2"/>
              <a:buNone/>
            </a:pPr>
            <a:endParaRPr lang="tr-TR" sz="3200" b="1" smtClean="0">
              <a:solidFill>
                <a:srgbClr val="FF6600"/>
              </a:solidFill>
              <a:latin typeface="Times New Roman" pitchFamily="18" charset="0"/>
            </a:endParaRPr>
          </a:p>
          <a:p>
            <a:pPr eaLnBrk="1" hangingPunct="1">
              <a:lnSpc>
                <a:spcPct val="90000"/>
              </a:lnSpc>
              <a:buFont typeface="Wingdings" pitchFamily="2" charset="2"/>
              <a:buNone/>
            </a:pPr>
            <a:r>
              <a:rPr lang="tr-TR" sz="3200" b="1" smtClean="0">
                <a:solidFill>
                  <a:srgbClr val="FF6600"/>
                </a:solidFill>
                <a:latin typeface="Times New Roman" pitchFamily="18" charset="0"/>
              </a:rPr>
              <a:t>	1 yıl sonra…</a:t>
            </a:r>
          </a:p>
          <a:p>
            <a:pPr eaLnBrk="1" hangingPunct="1">
              <a:lnSpc>
                <a:spcPct val="90000"/>
              </a:lnSpc>
            </a:pPr>
            <a:endParaRPr lang="tr-TR" sz="2400" b="1" smtClean="0">
              <a:solidFill>
                <a:srgbClr val="FF6600"/>
              </a:solidFill>
              <a:latin typeface="Times New Roman" pitchFamily="18" charset="0"/>
            </a:endParaRPr>
          </a:p>
          <a:p>
            <a:pPr eaLnBrk="1" hangingPunct="1">
              <a:lnSpc>
                <a:spcPct val="90000"/>
              </a:lnSpc>
              <a:buFont typeface="Wingdings" pitchFamily="2" charset="2"/>
              <a:buNone/>
            </a:pPr>
            <a:r>
              <a:rPr lang="tr-TR" sz="3200" b="1" smtClean="0">
                <a:solidFill>
                  <a:srgbClr val="FF6600"/>
                </a:solidFill>
                <a:latin typeface="Times New Roman" pitchFamily="18" charset="0"/>
              </a:rPr>
              <a:t>   </a:t>
            </a:r>
          </a:p>
          <a:p>
            <a:pPr eaLnBrk="1" hangingPunct="1">
              <a:lnSpc>
                <a:spcPct val="90000"/>
              </a:lnSpc>
              <a:buFont typeface="Wingdings" pitchFamily="2" charset="2"/>
              <a:buNone/>
            </a:pPr>
            <a:r>
              <a:rPr lang="tr-TR" sz="3200" b="1" smtClean="0">
                <a:solidFill>
                  <a:srgbClr val="FF6600"/>
                </a:solidFill>
                <a:latin typeface="Times New Roman" pitchFamily="18" charset="0"/>
              </a:rPr>
              <a:t>	2-4 yıl sonra…</a:t>
            </a:r>
            <a:endParaRPr lang="tr-TR" b="1" smtClean="0">
              <a:solidFill>
                <a:srgbClr val="FF6600"/>
              </a:solidFill>
              <a:latin typeface="Times New Roman" pitchFamily="18" charset="0"/>
            </a:endParaRPr>
          </a:p>
          <a:p>
            <a:pPr eaLnBrk="1" hangingPunct="1">
              <a:lnSpc>
                <a:spcPct val="90000"/>
              </a:lnSpc>
              <a:buFont typeface="Wingdings" pitchFamily="2" charset="2"/>
              <a:buNone/>
            </a:pPr>
            <a:endParaRPr lang="tr-TR" b="1" smtClean="0">
              <a:solidFill>
                <a:srgbClr val="FF6600"/>
              </a:solidFill>
              <a:latin typeface="Times New Roman" pitchFamily="18" charset="0"/>
            </a:endParaRPr>
          </a:p>
          <a:p>
            <a:pPr eaLnBrk="1" hangingPunct="1">
              <a:lnSpc>
                <a:spcPct val="90000"/>
              </a:lnSpc>
              <a:buFont typeface="Wingdings" pitchFamily="2" charset="2"/>
              <a:buNone/>
            </a:pPr>
            <a:r>
              <a:rPr lang="tr-TR" sz="4000" b="1" smtClean="0">
                <a:solidFill>
                  <a:srgbClr val="FF6600"/>
                </a:solidFill>
                <a:latin typeface="Times New Roman" pitchFamily="18" charset="0"/>
                <a:sym typeface="Wingdings" pitchFamily="2" charset="2"/>
              </a:rPr>
              <a:t>  	</a:t>
            </a:r>
            <a:r>
              <a:rPr lang="tr-TR" sz="3200" b="1" smtClean="0">
                <a:solidFill>
                  <a:srgbClr val="FF6600"/>
                </a:solidFill>
                <a:latin typeface="Times New Roman" pitchFamily="18" charset="0"/>
              </a:rPr>
              <a:t>10 yıl sonra…</a:t>
            </a:r>
          </a:p>
        </p:txBody>
      </p:sp>
      <p:sp>
        <p:nvSpPr>
          <p:cNvPr id="64516" name="Rectangle 4"/>
          <p:cNvSpPr>
            <a:spLocks noGrp="1" noChangeArrowheads="1"/>
          </p:cNvSpPr>
          <p:nvPr>
            <p:ph type="body" sz="half" idx="2"/>
          </p:nvPr>
        </p:nvSpPr>
        <p:spPr>
          <a:xfrm>
            <a:off x="4572000" y="914400"/>
            <a:ext cx="3886200" cy="5715000"/>
          </a:xfrm>
        </p:spPr>
        <p:txBody>
          <a:bodyPr/>
          <a:lstStyle/>
          <a:p>
            <a:pPr marL="284163" indent="-284163" defTabSz="796925" eaLnBrk="1" hangingPunct="1">
              <a:lnSpc>
                <a:spcPct val="90000"/>
              </a:lnSpc>
            </a:pPr>
            <a:endParaRPr lang="tr-TR" smtClean="0"/>
          </a:p>
          <a:p>
            <a:pPr marL="284163" indent="-284163" defTabSz="796925" eaLnBrk="1" hangingPunct="1">
              <a:lnSpc>
                <a:spcPct val="90000"/>
              </a:lnSpc>
            </a:pPr>
            <a:r>
              <a:rPr lang="tr-TR" sz="2400" b="1" smtClean="0">
                <a:latin typeface="Times New Roman" pitchFamily="18" charset="0"/>
              </a:rPr>
              <a:t>Öksürük ve göğüsteki hırıltı azalır;</a:t>
            </a:r>
          </a:p>
          <a:p>
            <a:pPr marL="284163" indent="-284163" defTabSz="796925" eaLnBrk="1" hangingPunct="1">
              <a:lnSpc>
                <a:spcPct val="90000"/>
              </a:lnSpc>
            </a:pPr>
            <a:r>
              <a:rPr lang="tr-TR" sz="2400" b="1" smtClean="0">
                <a:latin typeface="Times New Roman" pitchFamily="18" charset="0"/>
              </a:rPr>
              <a:t>Nefes alma sorunları iyileşir.</a:t>
            </a:r>
          </a:p>
          <a:p>
            <a:pPr marL="284163" indent="-284163" defTabSz="796925" eaLnBrk="1" hangingPunct="1">
              <a:lnSpc>
                <a:spcPct val="90000"/>
              </a:lnSpc>
              <a:buFont typeface="Wingdings" pitchFamily="2" charset="2"/>
              <a:buNone/>
            </a:pPr>
            <a:endParaRPr lang="tr-TR" sz="2400" b="1" smtClean="0">
              <a:latin typeface="Times New Roman" pitchFamily="18" charset="0"/>
            </a:endParaRPr>
          </a:p>
          <a:p>
            <a:pPr marL="284163" indent="-284163" defTabSz="796925" eaLnBrk="1" hangingPunct="1">
              <a:lnSpc>
                <a:spcPct val="90000"/>
              </a:lnSpc>
            </a:pPr>
            <a:r>
              <a:rPr lang="tr-TR" sz="2400" b="1" smtClean="0">
                <a:latin typeface="Times New Roman" pitchFamily="18" charset="0"/>
              </a:rPr>
              <a:t>Kalp hastalığı riski yarıya iner.</a:t>
            </a:r>
          </a:p>
          <a:p>
            <a:pPr marL="284163" indent="-284163" defTabSz="796925" eaLnBrk="1" hangingPunct="1">
              <a:lnSpc>
                <a:spcPct val="90000"/>
              </a:lnSpc>
              <a:buFont typeface="Wingdings" pitchFamily="2" charset="2"/>
              <a:buNone/>
            </a:pPr>
            <a:endParaRPr lang="tr-TR" sz="2400" b="1" smtClean="0">
              <a:latin typeface="Times New Roman" pitchFamily="18" charset="0"/>
            </a:endParaRPr>
          </a:p>
          <a:p>
            <a:pPr marL="284163" indent="-284163" defTabSz="796925" eaLnBrk="1" hangingPunct="1">
              <a:lnSpc>
                <a:spcPct val="90000"/>
              </a:lnSpc>
            </a:pPr>
            <a:r>
              <a:rPr lang="tr-TR" sz="2400" b="1" smtClean="0">
                <a:latin typeface="Times New Roman" pitchFamily="18" charset="0"/>
              </a:rPr>
              <a:t>İnme riski büyük oranda düşer.</a:t>
            </a:r>
          </a:p>
          <a:p>
            <a:pPr marL="284163" indent="-284163" defTabSz="796925" eaLnBrk="1" hangingPunct="1">
              <a:lnSpc>
                <a:spcPct val="90000"/>
              </a:lnSpc>
            </a:pPr>
            <a:endParaRPr lang="tr-TR" sz="2400" b="1" smtClean="0">
              <a:latin typeface="Times New Roman" pitchFamily="18" charset="0"/>
            </a:endParaRPr>
          </a:p>
          <a:p>
            <a:pPr marL="284163" indent="-284163" defTabSz="796925" eaLnBrk="1" hangingPunct="1">
              <a:lnSpc>
                <a:spcPct val="90000"/>
              </a:lnSpc>
              <a:buFont typeface="Wingdings" pitchFamily="2" charset="2"/>
              <a:buNone/>
            </a:pPr>
            <a:r>
              <a:rPr lang="tr-TR" sz="2400" b="1" smtClean="0">
                <a:latin typeface="Times New Roman" pitchFamily="18" charset="0"/>
              </a:rPr>
              <a:t>	Ölüm riski hiç içmeyenler ile aynı olur.</a:t>
            </a:r>
          </a:p>
        </p:txBody>
      </p:sp>
      <p:pic>
        <p:nvPicPr>
          <p:cNvPr id="64517" name="Picture 5"/>
          <p:cNvPicPr>
            <a:picLocks noChangeAspect="1" noChangeArrowheads="1"/>
          </p:cNvPicPr>
          <p:nvPr/>
        </p:nvPicPr>
        <p:blipFill>
          <a:blip r:embed="rId2"/>
          <a:srcRect/>
          <a:stretch>
            <a:fillRect/>
          </a:stretch>
        </p:blipFill>
        <p:spPr bwMode="auto">
          <a:xfrm>
            <a:off x="152400" y="1447800"/>
            <a:ext cx="820738" cy="785813"/>
          </a:xfrm>
          <a:prstGeom prst="rect">
            <a:avLst/>
          </a:prstGeom>
          <a:noFill/>
          <a:ln w="9525">
            <a:noFill/>
            <a:miter lim="800000"/>
            <a:headEnd/>
            <a:tailEnd/>
          </a:ln>
        </p:spPr>
      </p:pic>
      <p:pic>
        <p:nvPicPr>
          <p:cNvPr id="64518" name="Picture 6"/>
          <p:cNvPicPr>
            <a:picLocks noChangeAspect="1" noChangeArrowheads="1"/>
          </p:cNvPicPr>
          <p:nvPr/>
        </p:nvPicPr>
        <p:blipFill>
          <a:blip r:embed="rId2"/>
          <a:srcRect/>
          <a:stretch>
            <a:fillRect/>
          </a:stretch>
        </p:blipFill>
        <p:spPr bwMode="auto">
          <a:xfrm>
            <a:off x="228600" y="2852738"/>
            <a:ext cx="820738" cy="785812"/>
          </a:xfrm>
          <a:prstGeom prst="rect">
            <a:avLst/>
          </a:prstGeom>
          <a:noFill/>
          <a:ln w="9525">
            <a:noFill/>
            <a:miter lim="800000"/>
            <a:headEnd/>
            <a:tailEnd/>
          </a:ln>
        </p:spPr>
      </p:pic>
      <p:pic>
        <p:nvPicPr>
          <p:cNvPr id="64519" name="Picture 7"/>
          <p:cNvPicPr>
            <a:picLocks noChangeAspect="1" noChangeArrowheads="1"/>
          </p:cNvPicPr>
          <p:nvPr/>
        </p:nvPicPr>
        <p:blipFill>
          <a:blip r:embed="rId2"/>
          <a:srcRect/>
          <a:stretch>
            <a:fillRect/>
          </a:stretch>
        </p:blipFill>
        <p:spPr bwMode="auto">
          <a:xfrm>
            <a:off x="228600" y="4365625"/>
            <a:ext cx="820738" cy="785813"/>
          </a:xfrm>
          <a:prstGeom prst="rect">
            <a:avLst/>
          </a:prstGeom>
          <a:noFill/>
          <a:ln w="9525">
            <a:noFill/>
            <a:miter lim="800000"/>
            <a:headEnd/>
            <a:tailEnd/>
          </a:ln>
        </p:spPr>
      </p:pic>
      <p:pic>
        <p:nvPicPr>
          <p:cNvPr id="64520" name="Picture 8"/>
          <p:cNvPicPr>
            <a:picLocks noChangeAspect="1" noChangeArrowheads="1"/>
          </p:cNvPicPr>
          <p:nvPr/>
        </p:nvPicPr>
        <p:blipFill>
          <a:blip r:embed="rId2"/>
          <a:srcRect/>
          <a:stretch>
            <a:fillRect/>
          </a:stretch>
        </p:blipFill>
        <p:spPr bwMode="auto">
          <a:xfrm>
            <a:off x="228600" y="5445125"/>
            <a:ext cx="820738" cy="785813"/>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a:xfrm>
            <a:off x="395288" y="1828800"/>
            <a:ext cx="7200900" cy="3657600"/>
          </a:xfrm>
        </p:spPr>
        <p:txBody>
          <a:bodyPr/>
          <a:lstStyle/>
          <a:p>
            <a:pPr eaLnBrk="1" hangingPunct="1"/>
            <a:endParaRPr lang="tr-TR" smtClean="0"/>
          </a:p>
          <a:p>
            <a:pPr eaLnBrk="1" hangingPunct="1"/>
            <a:endParaRPr lang="tr-TR" smtClean="0"/>
          </a:p>
          <a:p>
            <a:pPr eaLnBrk="1" hangingPunct="1"/>
            <a:r>
              <a:rPr lang="tr-TR" sz="4000" b="1" smtClean="0">
                <a:solidFill>
                  <a:srgbClr val="CC0066"/>
                </a:solidFill>
              </a:rPr>
              <a:t>Teşekkürler…</a:t>
            </a:r>
          </a:p>
        </p:txBody>
      </p:sp>
      <p:pic>
        <p:nvPicPr>
          <p:cNvPr id="65540" name="Picture 4"/>
          <p:cNvPicPr>
            <a:picLocks noChangeAspect="1" noChangeArrowheads="1"/>
          </p:cNvPicPr>
          <p:nvPr/>
        </p:nvPicPr>
        <p:blipFill>
          <a:blip r:embed="rId3"/>
          <a:srcRect/>
          <a:stretch>
            <a:fillRect/>
          </a:stretch>
        </p:blipFill>
        <p:spPr bwMode="auto">
          <a:xfrm>
            <a:off x="4391025" y="0"/>
            <a:ext cx="47529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2"/>
          <a:srcRect/>
          <a:stretch>
            <a:fillRect/>
          </a:stretch>
        </p:blipFill>
        <p:spPr bwMode="auto">
          <a:xfrm>
            <a:off x="1403350" y="404813"/>
            <a:ext cx="6192838" cy="518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p:txBody>
          <a:bodyPr/>
          <a:lstStyle/>
          <a:p>
            <a:pPr eaLnBrk="1" hangingPunct="1"/>
            <a:r>
              <a:rPr lang="tr-TR" smtClean="0"/>
              <a:t>Ülkemizde yapılan çalışmalarda sigara alışkanlığını gösteren tanım ‘</a:t>
            </a:r>
            <a:r>
              <a:rPr lang="tr-TR" smtClean="0">
                <a:solidFill>
                  <a:schemeClr val="folHlink"/>
                </a:solidFill>
              </a:rPr>
              <a:t>sigara paketi taşımak’</a:t>
            </a:r>
          </a:p>
          <a:p>
            <a:pPr eaLnBrk="1" hangingPunct="1"/>
            <a:r>
              <a:rPr lang="tr-TR" smtClean="0">
                <a:solidFill>
                  <a:schemeClr val="accent2"/>
                </a:solidFill>
              </a:rPr>
              <a:t>Oysa DSÖ’nün tanımına göre sigara tiryakisi sayılmak için</a:t>
            </a:r>
          </a:p>
          <a:p>
            <a:pPr eaLnBrk="1" hangingPunct="1"/>
            <a:r>
              <a:rPr lang="tr-TR" sz="2400" smtClean="0">
                <a:solidFill>
                  <a:schemeClr val="folHlink"/>
                </a:solidFill>
              </a:rPr>
              <a:t>Düzenli olarak günde 1 sigara içmek yeterli!!! </a:t>
            </a:r>
            <a:endParaRPr lang="tr-TR" sz="2400" smtClean="0"/>
          </a:p>
          <a:p>
            <a:pPr eaLnBrk="1" hangingPunct="1">
              <a:buFontTx/>
              <a:buNone/>
            </a:pPr>
            <a:endParaRPr lang="tr-TR" sz="2400" smtClean="0">
              <a:solidFill>
                <a:schemeClr val="folHlink"/>
              </a:solidFill>
            </a:endParaRPr>
          </a:p>
          <a:p>
            <a:pPr eaLnBrk="1" hangingPunct="1"/>
            <a:endParaRPr lang="tr-TR"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p:txBody>
          <a:bodyPr/>
          <a:lstStyle/>
          <a:p>
            <a:pPr eaLnBrk="1" hangingPunct="1"/>
            <a:r>
              <a:rPr lang="tr-TR" smtClean="0"/>
              <a:t>Bağımlılık kişinin madde alımı üzerindeki kontrolünü kaybetmesidir.</a:t>
            </a:r>
          </a:p>
          <a:p>
            <a:pPr eaLnBrk="1" hangingPunct="1"/>
            <a:r>
              <a:rPr lang="tr-TR" smtClean="0"/>
              <a:t>DSÖ’ye göre madde bağımlılığı:</a:t>
            </a:r>
          </a:p>
          <a:p>
            <a:pPr eaLnBrk="1" hangingPunct="1"/>
            <a:r>
              <a:rPr lang="tr-TR" sz="2400" smtClean="0">
                <a:solidFill>
                  <a:schemeClr val="folHlink"/>
                </a:solidFill>
              </a:rPr>
              <a:t>Kullanılan bir psikoaktif maddeye,daha önce değer verilen şeylerden daha fazlaca öncelik tanımak</a:t>
            </a:r>
          </a:p>
          <a:p>
            <a:pPr eaLnBrk="1" hangingPunct="1"/>
            <a:r>
              <a:rPr lang="tr-TR" sz="2400" smtClean="0">
                <a:solidFill>
                  <a:schemeClr val="folHlink"/>
                </a:solidFill>
              </a:rPr>
              <a:t>Bireye ve topluma zarar verme olasılığı var.</a:t>
            </a:r>
          </a:p>
          <a:p>
            <a:pPr eaLnBrk="1" hangingPunct="1">
              <a:buFont typeface="Comic Sans MS" pitchFamily="66" charset="0"/>
              <a:buNone/>
            </a:pPr>
            <a:r>
              <a:rPr lang="tr-TR" smtClean="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p:txBody>
          <a:bodyPr/>
          <a:lstStyle/>
          <a:p>
            <a:pPr eaLnBrk="1" hangingPunct="1"/>
            <a:r>
              <a:rPr lang="tr-TR" smtClean="0"/>
              <a:t>Sigara içme zaman içinde kişide kuvvetli psikolojik,zayıf fiziksel bağımlılık oluşturur.</a:t>
            </a:r>
          </a:p>
          <a:p>
            <a:pPr eaLnBrk="1" hangingPunct="1"/>
            <a:endParaRPr lang="tr-TR" smtClean="0"/>
          </a:p>
          <a:p>
            <a:pPr eaLnBrk="1" hangingPunct="1"/>
            <a:r>
              <a:rPr lang="tr-TR" smtClean="0"/>
              <a:t>Esas bağımlılık yapan NİKOTİN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Başlık"/>
          <p:cNvSpPr>
            <a:spLocks noGrp="1"/>
          </p:cNvSpPr>
          <p:nvPr>
            <p:ph type="title"/>
          </p:nvPr>
        </p:nvSpPr>
        <p:spPr>
          <a:xfrm>
            <a:off x="3635375" y="4797425"/>
            <a:ext cx="5040313" cy="771525"/>
          </a:xfrm>
        </p:spPr>
        <p:txBody>
          <a:bodyPr/>
          <a:lstStyle/>
          <a:p>
            <a:pPr eaLnBrk="1" hangingPunct="1"/>
            <a:r>
              <a:rPr lang="tr-TR" b="1" smtClean="0"/>
              <a:t>Nikotin</a:t>
            </a:r>
            <a:r>
              <a:rPr lang="tr-TR" smtClean="0"/>
              <a:t> kısa bir süre dopaminerjik uyarı yapar. Bu kısa süreli haz duyusuna “</a:t>
            </a:r>
            <a:r>
              <a:rPr lang="tr-TR" u="sng" smtClean="0"/>
              <a:t>minirush</a:t>
            </a:r>
            <a:r>
              <a:rPr lang="tr-TR" smtClean="0"/>
              <a:t>” denir</a:t>
            </a:r>
          </a:p>
        </p:txBody>
      </p:sp>
      <p:pic>
        <p:nvPicPr>
          <p:cNvPr id="52227" name="Picture 5" descr="Sigara"/>
          <p:cNvPicPr>
            <a:picLocks noGrp="1" noChangeAspect="1" noChangeArrowheads="1"/>
          </p:cNvPicPr>
          <p:nvPr>
            <p:ph idx="1"/>
          </p:nvPr>
        </p:nvPicPr>
        <p:blipFill>
          <a:blip r:embed="rId2" cstate="print"/>
          <a:srcRect/>
          <a:stretch>
            <a:fillRect/>
          </a:stretch>
        </p:blipFill>
        <p:spPr>
          <a:xfrm>
            <a:off x="539750" y="1628775"/>
            <a:ext cx="3090863" cy="3657600"/>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Başlık"/>
          <p:cNvSpPr>
            <a:spLocks noGrp="1"/>
          </p:cNvSpPr>
          <p:nvPr>
            <p:ph type="title"/>
          </p:nvPr>
        </p:nvSpPr>
        <p:spPr>
          <a:xfrm>
            <a:off x="4427538" y="1484313"/>
            <a:ext cx="3344862" cy="2989262"/>
          </a:xfrm>
        </p:spPr>
        <p:txBody>
          <a:bodyPr/>
          <a:lstStyle/>
          <a:p>
            <a:pPr eaLnBrk="1" hangingPunct="1"/>
            <a:r>
              <a:rPr lang="tr-TR" sz="3200" smtClean="0"/>
              <a:t>Nikotin alınmadığında dopamin salınımı da kesilir ve postsinaptik D2 DA reseptörleri açıkta kalır</a:t>
            </a:r>
          </a:p>
        </p:txBody>
      </p:sp>
      <p:pic>
        <p:nvPicPr>
          <p:cNvPr id="53251" name="Picture 7" descr="Sigara"/>
          <p:cNvPicPr>
            <a:picLocks noGrp="1" noChangeAspect="1" noChangeArrowheads="1"/>
          </p:cNvPicPr>
          <p:nvPr>
            <p:ph idx="1"/>
          </p:nvPr>
        </p:nvPicPr>
        <p:blipFill>
          <a:blip r:embed="rId2"/>
          <a:srcRect/>
          <a:stretch>
            <a:fillRect/>
          </a:stretch>
        </p:blipFill>
        <p:spPr>
          <a:xfrm>
            <a:off x="539750" y="1125538"/>
            <a:ext cx="3319463" cy="3800475"/>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oyalı Kalemler">
  <a:themeElements>
    <a:clrScheme name="Boyalı Kalemler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Boyalı Kalemler">
      <a:majorFont>
        <a:latin typeface="Comic Sans MS"/>
        <a:ea typeface=""/>
        <a:cs typeface=""/>
      </a:majorFont>
      <a:minorFont>
        <a:latin typeface="Comic Sans MS"/>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oyalı Kalemler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Boyalı Kalemler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Boyalı Kalemler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Boyalı Kalemler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Boyalı Kalemler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Boyalı Kalemler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oyalı Kalemler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Boyalı Kalemler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Crayons</Template>
  <TotalTime>1071</TotalTime>
  <Words>929</Words>
  <Application>Microsoft Office PowerPoint</Application>
  <PresentationFormat>Ekran Gösterisi (4:3)</PresentationFormat>
  <Paragraphs>233</Paragraphs>
  <Slides>38</Slides>
  <Notes>11</Notes>
  <HiddenSlides>0</HiddenSlides>
  <MMClips>1</MMClips>
  <ScaleCrop>false</ScaleCrop>
  <HeadingPairs>
    <vt:vector size="4" baseType="variant">
      <vt:variant>
        <vt:lpstr>Tema</vt:lpstr>
      </vt:variant>
      <vt:variant>
        <vt:i4>1</vt:i4>
      </vt:variant>
      <vt:variant>
        <vt:lpstr>Slayt Başlıkları</vt:lpstr>
      </vt:variant>
      <vt:variant>
        <vt:i4>38</vt:i4>
      </vt:variant>
    </vt:vector>
  </HeadingPairs>
  <TitlesOfParts>
    <vt:vector size="39" baseType="lpstr">
      <vt:lpstr>Boyalı Kalemler</vt:lpstr>
      <vt:lpstr>SİGARA BAĞIMLILIĞI  Fatih KAYA</vt:lpstr>
      <vt:lpstr>PowerPoint Sunusu</vt:lpstr>
      <vt:lpstr>PowerPoint Sunusu</vt:lpstr>
      <vt:lpstr>PowerPoint Sunusu</vt:lpstr>
      <vt:lpstr>PowerPoint Sunusu</vt:lpstr>
      <vt:lpstr>PowerPoint Sunusu</vt:lpstr>
      <vt:lpstr>PowerPoint Sunusu</vt:lpstr>
      <vt:lpstr>Nikotin kısa bir süre dopaminerjik uyarı yapar. Bu kısa süreli haz duyusuna “minirush” denir</vt:lpstr>
      <vt:lpstr>Nikotin alınmadığında dopamin salınımı da kesilir ve postsinaptik D2 DA reseptörleri açıkta kalır</vt:lpstr>
      <vt:lpstr>SİGARANIN İNSAN VÜCUDUNA ZARARLARI</vt:lpstr>
      <vt:lpstr>PowerPoint Sunusu</vt:lpstr>
      <vt:lpstr>NEDEN SİGARA İÇİLİYOR</vt:lpstr>
      <vt:lpstr>Pavlov’un köpek deneyini biliyor musunuz?</vt:lpstr>
      <vt:lpstr>Pavlov’un köpeği</vt:lpstr>
      <vt:lpstr>Pavlov’un köpek deneyi</vt:lpstr>
      <vt:lpstr>Bizim şartlanmalarımız neler?</vt:lpstr>
      <vt:lpstr>PowerPoint Sunusu</vt:lpstr>
      <vt:lpstr>PowerPoint Sunusu</vt:lpstr>
      <vt:lpstr>PowerPoint Sunusu</vt:lpstr>
      <vt:lpstr>Sigara şartlanmaları</vt:lpstr>
      <vt:lpstr>El alışkanlıkları</vt:lpstr>
      <vt:lpstr>PowerPoint Sunusu</vt:lpstr>
      <vt:lpstr>PowerPoint Sunusu</vt:lpstr>
      <vt:lpstr>Nikotinin Psikofarmakolojik Etkileri</vt:lpstr>
      <vt:lpstr>Nikotin Yoksunluk Semptomları</vt:lpstr>
      <vt:lpstr>Nikotin Bağımlılığı Kriterleri</vt:lpstr>
      <vt:lpstr>Fagerström Nikotin Bağımlılık Testi</vt:lpstr>
      <vt:lpstr>PowerPoint Sunusu</vt:lpstr>
      <vt:lpstr>Değerlendirme</vt:lpstr>
      <vt:lpstr>PowerPoint Sunusu</vt:lpstr>
      <vt:lpstr>PowerPoint Sunusu</vt:lpstr>
      <vt:lpstr>Sigara bırakılabilir</vt:lpstr>
      <vt:lpstr>Sigara bırakılabilir</vt:lpstr>
      <vt:lpstr>Sigarayı bıraktıktan sonra kilo artışı</vt:lpstr>
      <vt:lpstr>PowerPoint Sunusu</vt:lpstr>
      <vt:lpstr>SİGARAYI BIRAKMANIN YARARLARI </vt:lpstr>
      <vt:lpstr>SİGARAYI BIRAKMANIN YARARLARI </vt:lpstr>
      <vt:lpstr>PowerPoint Sunusu</vt:lpstr>
    </vt:vector>
  </TitlesOfParts>
  <Company>F_s_M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SİGARA BAĞIMLILIĞI ve SİGARA İÇEN HASTAYA GENEL YAKLAŞIM</dc:title>
  <dc:creator>NUR</dc:creator>
  <cp:lastModifiedBy>Windows Kullanıcısı</cp:lastModifiedBy>
  <cp:revision>29</cp:revision>
  <dcterms:created xsi:type="dcterms:W3CDTF">2011-11-21T18:43:05Z</dcterms:created>
  <dcterms:modified xsi:type="dcterms:W3CDTF">2019-01-14T07:54:20Z</dcterms:modified>
</cp:coreProperties>
</file>